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99" r:id="rId2"/>
  </p:sldMasterIdLst>
  <p:notesMasterIdLst>
    <p:notesMasterId r:id="rId76"/>
  </p:notesMasterIdLst>
  <p:handoutMasterIdLst>
    <p:handoutMasterId r:id="rId77"/>
  </p:handoutMasterIdLst>
  <p:sldIdLst>
    <p:sldId id="257" r:id="rId3"/>
    <p:sldId id="256" r:id="rId4"/>
    <p:sldId id="259" r:id="rId5"/>
    <p:sldId id="301" r:id="rId6"/>
    <p:sldId id="302" r:id="rId7"/>
    <p:sldId id="305" r:id="rId8"/>
    <p:sldId id="307" r:id="rId9"/>
    <p:sldId id="306" r:id="rId10"/>
    <p:sldId id="304" r:id="rId11"/>
    <p:sldId id="308" r:id="rId12"/>
    <p:sldId id="312" r:id="rId13"/>
    <p:sldId id="309" r:id="rId14"/>
    <p:sldId id="313" r:id="rId15"/>
    <p:sldId id="311" r:id="rId16"/>
    <p:sldId id="314" r:id="rId17"/>
    <p:sldId id="315" r:id="rId18"/>
    <p:sldId id="316" r:id="rId19"/>
    <p:sldId id="317" r:id="rId20"/>
    <p:sldId id="318" r:id="rId21"/>
    <p:sldId id="319" r:id="rId22"/>
    <p:sldId id="320" r:id="rId23"/>
    <p:sldId id="321" r:id="rId24"/>
    <p:sldId id="322" r:id="rId25"/>
    <p:sldId id="323" r:id="rId26"/>
    <p:sldId id="324" r:id="rId27"/>
    <p:sldId id="326" r:id="rId28"/>
    <p:sldId id="327" r:id="rId29"/>
    <p:sldId id="330" r:id="rId30"/>
    <p:sldId id="328" r:id="rId31"/>
    <p:sldId id="331" r:id="rId32"/>
    <p:sldId id="329" r:id="rId33"/>
    <p:sldId id="332" r:id="rId34"/>
    <p:sldId id="325" r:id="rId35"/>
    <p:sldId id="334" r:id="rId36"/>
    <p:sldId id="333" r:id="rId37"/>
    <p:sldId id="299" r:id="rId38"/>
    <p:sldId id="300" r:id="rId39"/>
    <p:sldId id="260" r:id="rId40"/>
    <p:sldId id="261" r:id="rId41"/>
    <p:sldId id="262" r:id="rId42"/>
    <p:sldId id="263" r:id="rId43"/>
    <p:sldId id="264" r:id="rId44"/>
    <p:sldId id="265" r:id="rId45"/>
    <p:sldId id="266" r:id="rId46"/>
    <p:sldId id="267" r:id="rId47"/>
    <p:sldId id="268" r:id="rId48"/>
    <p:sldId id="269" r:id="rId49"/>
    <p:sldId id="270" r:id="rId50"/>
    <p:sldId id="297" r:id="rId51"/>
    <p:sldId id="298"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71" r:id="rId66"/>
    <p:sldId id="288" r:id="rId67"/>
    <p:sldId id="289" r:id="rId68"/>
    <p:sldId id="290" r:id="rId69"/>
    <p:sldId id="291" r:id="rId70"/>
    <p:sldId id="292" r:id="rId71"/>
    <p:sldId id="293" r:id="rId72"/>
    <p:sldId id="294" r:id="rId73"/>
    <p:sldId id="295" r:id="rId74"/>
    <p:sldId id="296" r:id="rId75"/>
  </p:sldIdLst>
  <p:sldSz cx="12192000" cy="6858000"/>
  <p:notesSz cx="6858000" cy="9144000"/>
  <p:custShowLst>
    <p:custShow name="Custom Show 1" id="0">
      <p:sldLst>
        <p:sld r:id="rId6"/>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8F4E80-BB07-9124-A00B-1219C3CC4B36}" name="Samantha Andrin García" initials="SAG" userId="Samantha Andrin García" providerId="None"/>
  <p188:author id="{5EBDB1DB-79A8-947B-9063-5F17B44521F2}" name="Ruben Martin Sanchez" initials="RMS" userId="e84aa1c1e377097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5DAE"/>
    <a:srgbClr val="000000"/>
    <a:srgbClr val="00B0F0"/>
    <a:srgbClr val="548235"/>
    <a:srgbClr val="FFFF00"/>
    <a:srgbClr val="A9D18E"/>
    <a:srgbClr val="FFEFBE"/>
    <a:srgbClr val="FFFFFF"/>
    <a:srgbClr val="FFE699"/>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79190" autoAdjust="0"/>
  </p:normalViewPr>
  <p:slideViewPr>
    <p:cSldViewPr snapToGrid="0" showGuides="1">
      <p:cViewPr>
        <p:scale>
          <a:sx n="66" d="100"/>
          <a:sy n="66" d="100"/>
        </p:scale>
        <p:origin x="822" y="36"/>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Mars</cx:pt>
          <cx:pt idx="1">Mercury</cx:pt>
          <cx:pt idx="2">Venus</cx:pt>
        </cx:lvl>
      </cx:strDim>
      <cx:numDim type="size">
        <cx:f>Sheet1!$C$2:$C$4</cx:f>
        <cx:lvl ptCount="3" formatCode="Estándar">
          <cx:pt idx="0">58</cx:pt>
          <cx:pt idx="1">64</cx:pt>
          <cx:pt idx="2">90</cx:pt>
        </cx:lvl>
      </cx:numDim>
    </cx:data>
    <cx:data id="1">
      <cx:strDim type="cat">
        <cx:f>Sheet1!$A$2:$A$4</cx:f>
        <cx:lvl ptCount="3">
          <cx:pt idx="0">Mars</cx:pt>
          <cx:pt idx="1">Mercury</cx:pt>
          <cx:pt idx="2">Venus</cx:pt>
        </cx:lvl>
      </cx:strDim>
      <cx:numDim type="size">
        <cx:f>Sheet1!$D$2:$D$4</cx:f>
        <cx:lvl ptCount="3" formatCode="Estándar">
          <cx:pt idx="0">70</cx:pt>
          <cx:pt idx="1">80</cx:pt>
          <cx:pt idx="2">95</cx:pt>
        </cx:lvl>
      </cx:numDim>
    </cx:data>
  </cx:chartData>
  <cx:chart>
    <cx:plotArea>
      <cx:plotAreaRegion>
        <cx:plotSurface>
          <cx:spPr>
            <a:ln>
              <a:noFill/>
            </a:ln>
          </cx:spPr>
        </cx:plotSurface>
        <cx:series layoutId="sunburst" uniqueId="{BEE6770A-7E06-4273-93D5-1341EF3D26FD}" formatIdx="0">
          <cx:tx>
            <cx:txData>
              <cx:f>Sheet1!$C$1</cx:f>
              <cx:v>2</cx:v>
            </cx:txData>
          </cx:tx>
          <cx:spPr>
            <a:ln>
              <a:noFill/>
            </a:ln>
          </cx:spPr>
          <cx:dataPt idx="0">
            <cx:spPr>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cx:spPr>
          </cx:dataPt>
          <cx:dataPt idx="1">
            <cx:spPr>
              <a:gradFill flip="none" rotWithShape="1">
                <a:gsLst>
                  <a:gs pos="0">
                    <a:srgbClr val="A7F856">
                      <a:lumMod val="75000"/>
                      <a:shade val="30000"/>
                      <a:satMod val="115000"/>
                    </a:srgbClr>
                  </a:gs>
                  <a:gs pos="50000">
                    <a:srgbClr val="A7F856">
                      <a:lumMod val="75000"/>
                      <a:shade val="67500"/>
                      <a:satMod val="115000"/>
                    </a:srgbClr>
                  </a:gs>
                  <a:gs pos="100000">
                    <a:srgbClr val="A7F856">
                      <a:lumMod val="75000"/>
                      <a:shade val="100000"/>
                      <a:satMod val="115000"/>
                    </a:srgbClr>
                  </a:gs>
                </a:gsLst>
                <a:lin ang="13500000" scaled="1"/>
                <a:tileRect/>
              </a:gradFill>
            </cx:spPr>
          </cx:dataPt>
          <cx:dataPt idx="2">
            <cx:spPr>
              <a:gradFill flip="none" rotWithShape="1">
                <a:gsLst>
                  <a:gs pos="0">
                    <a:srgbClr val="F410A8">
                      <a:shade val="30000"/>
                      <a:satMod val="115000"/>
                    </a:srgbClr>
                  </a:gs>
                  <a:gs pos="50000">
                    <a:srgbClr val="F410A8">
                      <a:shade val="67500"/>
                      <a:satMod val="115000"/>
                    </a:srgbClr>
                  </a:gs>
                  <a:gs pos="100000">
                    <a:srgbClr val="F410A8">
                      <a:shade val="100000"/>
                      <a:satMod val="115000"/>
                    </a:srgbClr>
                  </a:gs>
                </a:gsLst>
                <a:lin ang="16200000" scaled="1"/>
                <a:tileRect/>
              </a:gradFill>
            </cx:spPr>
          </cx:dataPt>
          <cx:dataId val="0"/>
        </cx:series>
        <cx:series layoutId="sunburst" hidden="1" uniqueId="{86D53A70-6414-46E4-819B-CD93C5579F02}" formatIdx="1">
          <cx:tx>
            <cx:txData>
              <cx:f>Sheet1!$D$1</cx:f>
              <cx:v>3</cx:v>
            </cx:txData>
          </cx:tx>
          <cx:dataId val="1"/>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F192104-3402-4F65-AED3-B31DA82205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E7032665-2619-48B5-9707-A7FD9D9266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72F4F2-D8BE-4F3C-A21D-F0A2CD681FEC}" type="datetimeFigureOut">
              <a:rPr lang="es-ES" smtClean="0"/>
              <a:t>14/10/2023</a:t>
            </a:fld>
            <a:endParaRPr lang="es-ES"/>
          </a:p>
        </p:txBody>
      </p:sp>
      <p:sp>
        <p:nvSpPr>
          <p:cNvPr id="4" name="Marcador de pie de página 3">
            <a:extLst>
              <a:ext uri="{FF2B5EF4-FFF2-40B4-BE49-F238E27FC236}">
                <a16:creationId xmlns:a16="http://schemas.microsoft.com/office/drawing/2014/main" id="{C7D2B2E7-B815-4D97-A27F-BE83E0B117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D7ACCD78-B188-48CF-B4B3-F0A1B641E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24379D-FBE7-4E59-AF82-669C80F9DA82}" type="slidenum">
              <a:rPr lang="es-ES" smtClean="0"/>
              <a:t>‹#›</a:t>
            </a:fld>
            <a:endParaRPr lang="es-ES"/>
          </a:p>
        </p:txBody>
      </p:sp>
    </p:spTree>
    <p:extLst>
      <p:ext uri="{BB962C8B-B14F-4D97-AF65-F5344CB8AC3E}">
        <p14:creationId xmlns:p14="http://schemas.microsoft.com/office/powerpoint/2010/main" val="3392569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36D66-C8FB-4C79-AAB4-BB5854257D3C}" type="datetimeFigureOut">
              <a:rPr lang="es-ES" smtClean="0"/>
              <a:t>14/10/2023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8C7C9-515D-4F1B-8147-4CBAA193C254}" type="slidenum">
              <a:rPr lang="es-ES" smtClean="0"/>
              <a:t>‹#›</a:t>
            </a:fld>
            <a:endParaRPr lang="es-ES"/>
          </a:p>
        </p:txBody>
      </p:sp>
    </p:spTree>
    <p:extLst>
      <p:ext uri="{BB962C8B-B14F-4D97-AF65-F5344CB8AC3E}">
        <p14:creationId xmlns:p14="http://schemas.microsoft.com/office/powerpoint/2010/main" val="1061507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4</a:t>
            </a:fld>
            <a:endParaRPr lang="es-ES"/>
          </a:p>
        </p:txBody>
      </p:sp>
    </p:spTree>
    <p:extLst>
      <p:ext uri="{BB962C8B-B14F-4D97-AF65-F5344CB8AC3E}">
        <p14:creationId xmlns:p14="http://schemas.microsoft.com/office/powerpoint/2010/main" val="346216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23</a:t>
            </a:fld>
            <a:endParaRPr lang="es-ES"/>
          </a:p>
        </p:txBody>
      </p:sp>
    </p:spTree>
    <p:extLst>
      <p:ext uri="{BB962C8B-B14F-4D97-AF65-F5344CB8AC3E}">
        <p14:creationId xmlns:p14="http://schemas.microsoft.com/office/powerpoint/2010/main" val="4040705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25</a:t>
            </a:fld>
            <a:endParaRPr lang="es-ES"/>
          </a:p>
        </p:txBody>
      </p:sp>
    </p:spTree>
    <p:extLst>
      <p:ext uri="{BB962C8B-B14F-4D97-AF65-F5344CB8AC3E}">
        <p14:creationId xmlns:p14="http://schemas.microsoft.com/office/powerpoint/2010/main" val="2731295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28</a:t>
            </a:fld>
            <a:endParaRPr lang="es-ES"/>
          </a:p>
        </p:txBody>
      </p:sp>
    </p:spTree>
    <p:extLst>
      <p:ext uri="{BB962C8B-B14F-4D97-AF65-F5344CB8AC3E}">
        <p14:creationId xmlns:p14="http://schemas.microsoft.com/office/powerpoint/2010/main" val="4170737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30</a:t>
            </a:fld>
            <a:endParaRPr lang="es-ES"/>
          </a:p>
        </p:txBody>
      </p:sp>
    </p:spTree>
    <p:extLst>
      <p:ext uri="{BB962C8B-B14F-4D97-AF65-F5344CB8AC3E}">
        <p14:creationId xmlns:p14="http://schemas.microsoft.com/office/powerpoint/2010/main" val="235230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32</a:t>
            </a:fld>
            <a:endParaRPr lang="es-ES"/>
          </a:p>
        </p:txBody>
      </p:sp>
    </p:spTree>
    <p:extLst>
      <p:ext uri="{BB962C8B-B14F-4D97-AF65-F5344CB8AC3E}">
        <p14:creationId xmlns:p14="http://schemas.microsoft.com/office/powerpoint/2010/main" val="3583672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F58C7C9-515D-4F1B-8147-4CBAA193C254}" type="slidenum">
              <a:rPr lang="es-ES" smtClean="0"/>
              <a:t>45</a:t>
            </a:fld>
            <a:endParaRPr lang="es-ES"/>
          </a:p>
        </p:txBody>
      </p:sp>
    </p:spTree>
    <p:extLst>
      <p:ext uri="{BB962C8B-B14F-4D97-AF65-F5344CB8AC3E}">
        <p14:creationId xmlns:p14="http://schemas.microsoft.com/office/powerpoint/2010/main" val="3822958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g757d1048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 name="Google Shape;13;g757d1048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ge264a6f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 name="Google Shape;20;ge264a6f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g4c7fb6a88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 name="Google Shape;27;g4c7fb6a88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bd245e13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bd245e13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7</a:t>
            </a:fld>
            <a:endParaRPr lang="es-ES"/>
          </a:p>
        </p:txBody>
      </p:sp>
    </p:spTree>
    <p:extLst>
      <p:ext uri="{BB962C8B-B14F-4D97-AF65-F5344CB8AC3E}">
        <p14:creationId xmlns:p14="http://schemas.microsoft.com/office/powerpoint/2010/main" val="2143315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ba8c7ab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ba8c7ab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fe07e128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fe07e128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g60a3ec98e8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6" name="Google Shape;3196;g60a3ec98e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3"/>
        <p:cNvGrpSpPr/>
        <p:nvPr/>
      </p:nvGrpSpPr>
      <p:grpSpPr>
        <a:xfrm>
          <a:off x="0" y="0"/>
          <a:ext cx="0" cy="0"/>
          <a:chOff x="0" y="0"/>
          <a:chExt cx="0" cy="0"/>
        </a:xfrm>
      </p:grpSpPr>
      <p:sp>
        <p:nvSpPr>
          <p:cNvPr id="3614" name="Google Shape;3614;g62d51a4dd6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5" name="Google Shape;3615;g62d51a4dd6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3"/>
        <p:cNvGrpSpPr/>
        <p:nvPr/>
      </p:nvGrpSpPr>
      <p:grpSpPr>
        <a:xfrm>
          <a:off x="0" y="0"/>
          <a:ext cx="0" cy="0"/>
          <a:chOff x="0" y="0"/>
          <a:chExt cx="0" cy="0"/>
        </a:xfrm>
      </p:grpSpPr>
      <p:sp>
        <p:nvSpPr>
          <p:cNvPr id="3784" name="Google Shape;3784;g60a3ec98e8_2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5" name="Google Shape;3785;g60a3ec98e8_2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5fe07e1282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5fe07e1282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8"/>
        <p:cNvGrpSpPr/>
        <p:nvPr/>
      </p:nvGrpSpPr>
      <p:grpSpPr>
        <a:xfrm>
          <a:off x="0" y="0"/>
          <a:ext cx="0" cy="0"/>
          <a:chOff x="0" y="0"/>
          <a:chExt cx="0" cy="0"/>
        </a:xfrm>
      </p:grpSpPr>
      <p:sp>
        <p:nvSpPr>
          <p:cNvPr id="4569" name="Google Shape;4569;g5da49399e9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0" name="Google Shape;4570;g5da49399e9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2"/>
        <p:cNvGrpSpPr/>
        <p:nvPr/>
      </p:nvGrpSpPr>
      <p:grpSpPr>
        <a:xfrm>
          <a:off x="0" y="0"/>
          <a:ext cx="0" cy="0"/>
          <a:chOff x="0" y="0"/>
          <a:chExt cx="0" cy="0"/>
        </a:xfrm>
      </p:grpSpPr>
      <p:sp>
        <p:nvSpPr>
          <p:cNvPr id="4983" name="Google Shape;4983;g61fa515de1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4" name="Google Shape;4984;g61fa515de1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3"/>
        <p:cNvGrpSpPr/>
        <p:nvPr/>
      </p:nvGrpSpPr>
      <p:grpSpPr>
        <a:xfrm>
          <a:off x="0" y="0"/>
          <a:ext cx="0" cy="0"/>
          <a:chOff x="0" y="0"/>
          <a:chExt cx="0" cy="0"/>
        </a:xfrm>
      </p:grpSpPr>
      <p:sp>
        <p:nvSpPr>
          <p:cNvPr id="5344" name="Google Shape;5344;g61fa515de1_0_1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5" name="Google Shape;5345;g61fa515de1_0_1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3"/>
        <p:cNvGrpSpPr/>
        <p:nvPr/>
      </p:nvGrpSpPr>
      <p:grpSpPr>
        <a:xfrm>
          <a:off x="0" y="0"/>
          <a:ext cx="0" cy="0"/>
          <a:chOff x="0" y="0"/>
          <a:chExt cx="0" cy="0"/>
        </a:xfrm>
      </p:grpSpPr>
      <p:sp>
        <p:nvSpPr>
          <p:cNvPr id="5854" name="Google Shape;5854;g61fa515de1_0_2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5" name="Google Shape;5855;g61fa515de1_0_2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9</a:t>
            </a:fld>
            <a:endParaRPr lang="es-ES"/>
          </a:p>
        </p:txBody>
      </p:sp>
    </p:spTree>
    <p:extLst>
      <p:ext uri="{BB962C8B-B14F-4D97-AF65-F5344CB8AC3E}">
        <p14:creationId xmlns:p14="http://schemas.microsoft.com/office/powerpoint/2010/main" val="573958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3"/>
        <p:cNvGrpSpPr/>
        <p:nvPr/>
      </p:nvGrpSpPr>
      <p:grpSpPr>
        <a:xfrm>
          <a:off x="0" y="0"/>
          <a:ext cx="0" cy="0"/>
          <a:chOff x="0" y="0"/>
          <a:chExt cx="0" cy="0"/>
        </a:xfrm>
      </p:grpSpPr>
      <p:sp>
        <p:nvSpPr>
          <p:cNvPr id="6474" name="Google Shape;6474;g61fa515de1_0_3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5" name="Google Shape;6475;g61fa515de1_0_3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7"/>
        <p:cNvGrpSpPr/>
        <p:nvPr/>
      </p:nvGrpSpPr>
      <p:grpSpPr>
        <a:xfrm>
          <a:off x="0" y="0"/>
          <a:ext cx="0" cy="0"/>
          <a:chOff x="0" y="0"/>
          <a:chExt cx="0" cy="0"/>
        </a:xfrm>
      </p:grpSpPr>
      <p:sp>
        <p:nvSpPr>
          <p:cNvPr id="7068" name="Google Shape;7068;g42d3f6456d_0_3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9" name="Google Shape;7069;g42d3f6456d_0_3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8"/>
        <p:cNvGrpSpPr/>
        <p:nvPr/>
      </p:nvGrpSpPr>
      <p:grpSpPr>
        <a:xfrm>
          <a:off x="0" y="0"/>
          <a:ext cx="0" cy="0"/>
          <a:chOff x="0" y="0"/>
          <a:chExt cx="0" cy="0"/>
        </a:xfrm>
      </p:grpSpPr>
      <p:sp>
        <p:nvSpPr>
          <p:cNvPr id="7389" name="Google Shape;7389;g5daec5670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0" name="Google Shape;7390;g5daec567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6"/>
        <p:cNvGrpSpPr/>
        <p:nvPr/>
      </p:nvGrpSpPr>
      <p:grpSpPr>
        <a:xfrm>
          <a:off x="0" y="0"/>
          <a:ext cx="0" cy="0"/>
          <a:chOff x="0" y="0"/>
          <a:chExt cx="0" cy="0"/>
        </a:xfrm>
      </p:grpSpPr>
      <p:sp>
        <p:nvSpPr>
          <p:cNvPr id="7697" name="Google Shape;7697;ge15066bf0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8" name="Google Shape;7698;ge15066bf0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9"/>
        <p:cNvGrpSpPr/>
        <p:nvPr/>
      </p:nvGrpSpPr>
      <p:grpSpPr>
        <a:xfrm>
          <a:off x="0" y="0"/>
          <a:ext cx="0" cy="0"/>
          <a:chOff x="0" y="0"/>
          <a:chExt cx="0" cy="0"/>
        </a:xfrm>
      </p:grpSpPr>
      <p:sp>
        <p:nvSpPr>
          <p:cNvPr id="7850" name="Google Shape;7850;ge15066bf0d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1" name="Google Shape;7851;ge15066bf0d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2"/>
        <p:cNvGrpSpPr/>
        <p:nvPr/>
      </p:nvGrpSpPr>
      <p:grpSpPr>
        <a:xfrm>
          <a:off x="0" y="0"/>
          <a:ext cx="0" cy="0"/>
          <a:chOff x="0" y="0"/>
          <a:chExt cx="0" cy="0"/>
        </a:xfrm>
      </p:grpSpPr>
      <p:sp>
        <p:nvSpPr>
          <p:cNvPr id="7893" name="Google Shape;7893;ge15066bf0d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4" name="Google Shape;7894;ge15066bf0d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8"/>
        <p:cNvGrpSpPr/>
        <p:nvPr/>
      </p:nvGrpSpPr>
      <p:grpSpPr>
        <a:xfrm>
          <a:off x="0" y="0"/>
          <a:ext cx="0" cy="0"/>
          <a:chOff x="0" y="0"/>
          <a:chExt cx="0" cy="0"/>
        </a:xfrm>
      </p:grpSpPr>
      <p:sp>
        <p:nvSpPr>
          <p:cNvPr id="8109" name="Google Shape;8109;ge15066bf0d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0" name="Google Shape;8110;ge15066bf0d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9"/>
        <p:cNvGrpSpPr/>
        <p:nvPr/>
      </p:nvGrpSpPr>
      <p:grpSpPr>
        <a:xfrm>
          <a:off x="0" y="0"/>
          <a:ext cx="0" cy="0"/>
          <a:chOff x="0" y="0"/>
          <a:chExt cx="0" cy="0"/>
        </a:xfrm>
      </p:grpSpPr>
      <p:sp>
        <p:nvSpPr>
          <p:cNvPr id="8400" name="Google Shape;8400;ge15066bf0d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1" name="Google Shape;8401;ge15066bf0d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0"/>
        <p:cNvGrpSpPr/>
        <p:nvPr/>
      </p:nvGrpSpPr>
      <p:grpSpPr>
        <a:xfrm>
          <a:off x="0" y="0"/>
          <a:ext cx="0" cy="0"/>
          <a:chOff x="0" y="0"/>
          <a:chExt cx="0" cy="0"/>
        </a:xfrm>
      </p:grpSpPr>
      <p:sp>
        <p:nvSpPr>
          <p:cNvPr id="8671" name="Google Shape;8671;ge15066bf0d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2" name="Google Shape;8672;ge15066bf0d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4"/>
        <p:cNvGrpSpPr/>
        <p:nvPr/>
      </p:nvGrpSpPr>
      <p:grpSpPr>
        <a:xfrm>
          <a:off x="0" y="0"/>
          <a:ext cx="0" cy="0"/>
          <a:chOff x="0" y="0"/>
          <a:chExt cx="0" cy="0"/>
        </a:xfrm>
      </p:grpSpPr>
      <p:sp>
        <p:nvSpPr>
          <p:cNvPr id="9025" name="Google Shape;9025;ge15066bf0d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6" name="Google Shape;9026;ge15066bf0d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11</a:t>
            </a:fld>
            <a:endParaRPr lang="es-ES"/>
          </a:p>
        </p:txBody>
      </p:sp>
    </p:spTree>
    <p:extLst>
      <p:ext uri="{BB962C8B-B14F-4D97-AF65-F5344CB8AC3E}">
        <p14:creationId xmlns:p14="http://schemas.microsoft.com/office/powerpoint/2010/main" val="2412907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5"/>
        <p:cNvGrpSpPr/>
        <p:nvPr/>
      </p:nvGrpSpPr>
      <p:grpSpPr>
        <a:xfrm>
          <a:off x="0" y="0"/>
          <a:ext cx="0" cy="0"/>
          <a:chOff x="0" y="0"/>
          <a:chExt cx="0" cy="0"/>
        </a:xfrm>
      </p:grpSpPr>
      <p:sp>
        <p:nvSpPr>
          <p:cNvPr id="9326" name="Google Shape;9326;g3de7457949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7" name="Google Shape;9327;g3de7457949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13</a:t>
            </a:fld>
            <a:endParaRPr lang="es-ES"/>
          </a:p>
        </p:txBody>
      </p:sp>
    </p:spTree>
    <p:extLst>
      <p:ext uri="{BB962C8B-B14F-4D97-AF65-F5344CB8AC3E}">
        <p14:creationId xmlns:p14="http://schemas.microsoft.com/office/powerpoint/2010/main" val="2329184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15</a:t>
            </a:fld>
            <a:endParaRPr lang="es-ES"/>
          </a:p>
        </p:txBody>
      </p:sp>
    </p:spTree>
    <p:extLst>
      <p:ext uri="{BB962C8B-B14F-4D97-AF65-F5344CB8AC3E}">
        <p14:creationId xmlns:p14="http://schemas.microsoft.com/office/powerpoint/2010/main" val="3499785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17</a:t>
            </a:fld>
            <a:endParaRPr lang="es-ES"/>
          </a:p>
        </p:txBody>
      </p:sp>
    </p:spTree>
    <p:extLst>
      <p:ext uri="{BB962C8B-B14F-4D97-AF65-F5344CB8AC3E}">
        <p14:creationId xmlns:p14="http://schemas.microsoft.com/office/powerpoint/2010/main" val="2824068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19</a:t>
            </a:fld>
            <a:endParaRPr lang="es-ES"/>
          </a:p>
        </p:txBody>
      </p:sp>
    </p:spTree>
    <p:extLst>
      <p:ext uri="{BB962C8B-B14F-4D97-AF65-F5344CB8AC3E}">
        <p14:creationId xmlns:p14="http://schemas.microsoft.com/office/powerpoint/2010/main" val="1759897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8C7C9-515D-4F1B-8147-4CBAA193C254}" type="slidenum">
              <a:rPr lang="es-ES" smtClean="0"/>
              <a:t>21</a:t>
            </a:fld>
            <a:endParaRPr lang="es-ES"/>
          </a:p>
        </p:txBody>
      </p:sp>
    </p:spTree>
    <p:extLst>
      <p:ext uri="{BB962C8B-B14F-4D97-AF65-F5344CB8AC3E}">
        <p14:creationId xmlns:p14="http://schemas.microsoft.com/office/powerpoint/2010/main" val="343951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2056812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65740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37195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40731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2794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0" name="Imagen 9" descr="Diagrama&#10;&#10;Descripción generada automáticamente con confianza media">
            <a:extLst>
              <a:ext uri="{FF2B5EF4-FFF2-40B4-BE49-F238E27FC236}">
                <a16:creationId xmlns:a16="http://schemas.microsoft.com/office/drawing/2014/main" id="{5221F7CA-6123-4F83-A85F-B058D1BBFE50}"/>
              </a:ext>
            </a:extLst>
          </p:cNvPr>
          <p:cNvPicPr>
            <a:picLocks noChangeAspect="1"/>
          </p:cNvPicPr>
          <p:nvPr userDrawn="1"/>
        </p:nvPicPr>
        <p:blipFill rotWithShape="1">
          <a:blip r:embed="rId2">
            <a:alphaModFix amt="42000"/>
            <a:extLst>
              <a:ext uri="{28A0092B-C50C-407E-A947-70E740481C1C}">
                <a14:useLocalDpi xmlns:a14="http://schemas.microsoft.com/office/drawing/2010/main" val="0"/>
              </a:ext>
            </a:extLst>
          </a:blip>
          <a:srcRect l="-1" t="-2604" r="19484" b="60618"/>
          <a:stretch/>
        </p:blipFill>
        <p:spPr>
          <a:xfrm>
            <a:off x="4608152" y="5053726"/>
            <a:ext cx="3565341" cy="1804279"/>
          </a:xfrm>
          <a:prstGeom prst="rect">
            <a:avLst/>
          </a:prstGeom>
        </p:spPr>
      </p:pic>
      <p:grpSp>
        <p:nvGrpSpPr>
          <p:cNvPr id="5" name="Grupo 4">
            <a:extLst>
              <a:ext uri="{FF2B5EF4-FFF2-40B4-BE49-F238E27FC236}">
                <a16:creationId xmlns:a16="http://schemas.microsoft.com/office/drawing/2014/main" id="{6D21E202-4326-4AD0-8064-9C2996508D6E}"/>
              </a:ext>
            </a:extLst>
          </p:cNvPr>
          <p:cNvGrpSpPr/>
          <p:nvPr userDrawn="1"/>
        </p:nvGrpSpPr>
        <p:grpSpPr>
          <a:xfrm>
            <a:off x="-422787" y="-132735"/>
            <a:ext cx="12614787" cy="7123469"/>
            <a:chOff x="-317090" y="-99551"/>
            <a:chExt cx="9461090" cy="5342602"/>
          </a:xfrm>
        </p:grpSpPr>
        <p:pic>
          <p:nvPicPr>
            <p:cNvPr id="6" name="Imagen 5" descr="Forma, Flecha&#10;&#10;Descripción generada automáticamente">
              <a:extLst>
                <a:ext uri="{FF2B5EF4-FFF2-40B4-BE49-F238E27FC236}">
                  <a16:creationId xmlns:a16="http://schemas.microsoft.com/office/drawing/2014/main" id="{C7631756-6E2F-4C8E-962F-88FEF2283762}"/>
                </a:ext>
              </a:extLst>
            </p:cNvPr>
            <p:cNvPicPr>
              <a:picLocks noChangeAspect="1"/>
            </p:cNvPicPr>
            <p:nvPr/>
          </p:nvPicPr>
          <p:blipFill rotWithShape="1">
            <a:blip r:embed="rId3">
              <a:alphaModFix amt="42000"/>
              <a:extLst>
                <a:ext uri="{28A0092B-C50C-407E-A947-70E740481C1C}">
                  <a14:useLocalDpi xmlns:a14="http://schemas.microsoft.com/office/drawing/2010/main" val="0"/>
                </a:ext>
              </a:extLst>
            </a:blip>
            <a:srcRect l="28191" t="31782" r="33651" b="8928"/>
            <a:stretch/>
          </p:blipFill>
          <p:spPr>
            <a:xfrm>
              <a:off x="-317090" y="-99551"/>
              <a:ext cx="4288589" cy="5342602"/>
            </a:xfrm>
            <a:prstGeom prst="rect">
              <a:avLst/>
            </a:prstGeom>
          </p:spPr>
        </p:pic>
        <p:pic>
          <p:nvPicPr>
            <p:cNvPr id="7" name="Imagen 6" descr="Diagrama&#10;&#10;Descripción generada automáticamente con confianza media">
              <a:extLst>
                <a:ext uri="{FF2B5EF4-FFF2-40B4-BE49-F238E27FC236}">
                  <a16:creationId xmlns:a16="http://schemas.microsoft.com/office/drawing/2014/main" id="{5BF9E2BD-28E3-4C90-919E-1BA9C9E1B9B9}"/>
                </a:ext>
              </a:extLst>
            </p:cNvPr>
            <p:cNvPicPr>
              <a:picLocks noChangeAspect="1"/>
            </p:cNvPicPr>
            <p:nvPr/>
          </p:nvPicPr>
          <p:blipFill rotWithShape="1">
            <a:blip r:embed="rId2">
              <a:alphaModFix amt="42000"/>
              <a:extLst>
                <a:ext uri="{28A0092B-C50C-407E-A947-70E740481C1C}">
                  <a14:useLocalDpi xmlns:a14="http://schemas.microsoft.com/office/drawing/2010/main" val="0"/>
                </a:ext>
              </a:extLst>
            </a:blip>
            <a:srcRect l="-6242" t="32859" r="-9442" b="1"/>
            <a:stretch/>
          </p:blipFill>
          <p:spPr>
            <a:xfrm>
              <a:off x="5302045" y="0"/>
              <a:ext cx="3841955" cy="2163963"/>
            </a:xfrm>
            <a:prstGeom prst="rect">
              <a:avLst/>
            </a:prstGeom>
          </p:spPr>
        </p:pic>
        <p:pic>
          <p:nvPicPr>
            <p:cNvPr id="9" name="Imagen 8" descr="Diagrama&#10;&#10;Descripción generada automáticamente con confianza media">
              <a:extLst>
                <a:ext uri="{FF2B5EF4-FFF2-40B4-BE49-F238E27FC236}">
                  <a16:creationId xmlns:a16="http://schemas.microsoft.com/office/drawing/2014/main" id="{0238190F-B40A-4870-88BA-A7E309812E9E}"/>
                </a:ext>
              </a:extLst>
            </p:cNvPr>
            <p:cNvPicPr>
              <a:picLocks noChangeAspect="1"/>
            </p:cNvPicPr>
            <p:nvPr/>
          </p:nvPicPr>
          <p:blipFill rotWithShape="1">
            <a:blip r:embed="rId2">
              <a:alphaModFix amt="42000"/>
              <a:extLst>
                <a:ext uri="{28A0092B-C50C-407E-A947-70E740481C1C}">
                  <a14:useLocalDpi xmlns:a14="http://schemas.microsoft.com/office/drawing/2010/main" val="0"/>
                </a:ext>
              </a:extLst>
            </a:blip>
            <a:srcRect l="-1" t="-2604" r="19484" b="29076"/>
            <a:stretch/>
          </p:blipFill>
          <p:spPr>
            <a:xfrm>
              <a:off x="6469994" y="2832673"/>
              <a:ext cx="2674006" cy="2369820"/>
            </a:xfrm>
            <a:prstGeom prst="rect">
              <a:avLst/>
            </a:prstGeom>
          </p:spPr>
        </p:pic>
      </p:grpSp>
      <p:sp>
        <p:nvSpPr>
          <p:cNvPr id="2" name="Title 1"/>
          <p:cNvSpPr>
            <a:spLocks noGrp="1"/>
          </p:cNvSpPr>
          <p:nvPr>
            <p:ph type="title"/>
          </p:nvPr>
        </p:nvSpPr>
        <p:spPr>
          <a:xfrm>
            <a:off x="4468800" y="3427200"/>
            <a:ext cx="6014400" cy="864736"/>
          </a:xfrm>
        </p:spPr>
        <p:txBody>
          <a:bodyPr anchor="b">
            <a:noAutofit/>
          </a:bodyPr>
          <a:lstStyle>
            <a:lvl1pPr algn="ctr">
              <a:defRPr sz="4763" b="1">
                <a:latin typeface="Amatic SC" panose="00000500000000000000" pitchFamily="2" charset="-79"/>
                <a:cs typeface="Amatic SC" panose="00000500000000000000" pitchFamily="2" charset="-79"/>
              </a:defRPr>
            </a:lvl1pPr>
          </a:lstStyle>
          <a:p>
            <a:r>
              <a:rPr lang="en-US" dirty="0"/>
              <a:t>Click to edit Master title style</a:t>
            </a:r>
          </a:p>
        </p:txBody>
      </p:sp>
      <p:sp>
        <p:nvSpPr>
          <p:cNvPr id="3" name="Text Placeholder 2"/>
          <p:cNvSpPr>
            <a:spLocks noGrp="1"/>
          </p:cNvSpPr>
          <p:nvPr>
            <p:ph type="body" idx="1"/>
          </p:nvPr>
        </p:nvSpPr>
        <p:spPr>
          <a:xfrm>
            <a:off x="4468800" y="4296000"/>
            <a:ext cx="6014400" cy="364299"/>
          </a:xfrm>
        </p:spPr>
        <p:txBody>
          <a:bodyPr/>
          <a:lstStyle>
            <a:lvl1pPr marL="0" indent="0" algn="ctr">
              <a:buNone/>
              <a:defRPr sz="1714">
                <a:solidFill>
                  <a:srgbClr val="1B394A"/>
                </a:solidFill>
                <a:latin typeface="+mn-lt"/>
              </a:defRPr>
            </a:lvl1pPr>
            <a:lvl2pPr marL="326592" indent="0">
              <a:buNone/>
              <a:defRPr sz="1429">
                <a:solidFill>
                  <a:schemeClr val="tx1">
                    <a:tint val="75000"/>
                  </a:schemeClr>
                </a:solidFill>
              </a:defRPr>
            </a:lvl2pPr>
            <a:lvl3pPr marL="653184" indent="0">
              <a:buNone/>
              <a:defRPr sz="1286">
                <a:solidFill>
                  <a:schemeClr val="tx1">
                    <a:tint val="75000"/>
                  </a:schemeClr>
                </a:solidFill>
              </a:defRPr>
            </a:lvl3pPr>
            <a:lvl4pPr marL="979776" indent="0">
              <a:buNone/>
              <a:defRPr sz="1143">
                <a:solidFill>
                  <a:schemeClr val="tx1">
                    <a:tint val="75000"/>
                  </a:schemeClr>
                </a:solidFill>
              </a:defRPr>
            </a:lvl4pPr>
            <a:lvl5pPr marL="1306368" indent="0">
              <a:buNone/>
              <a:defRPr sz="1143">
                <a:solidFill>
                  <a:schemeClr val="tx1">
                    <a:tint val="75000"/>
                  </a:schemeClr>
                </a:solidFill>
              </a:defRPr>
            </a:lvl5pPr>
            <a:lvl6pPr marL="1632959" indent="0">
              <a:buNone/>
              <a:defRPr sz="1143">
                <a:solidFill>
                  <a:schemeClr val="tx1">
                    <a:tint val="75000"/>
                  </a:schemeClr>
                </a:solidFill>
              </a:defRPr>
            </a:lvl6pPr>
            <a:lvl7pPr marL="1959552" indent="0">
              <a:buNone/>
              <a:defRPr sz="1143">
                <a:solidFill>
                  <a:schemeClr val="tx1">
                    <a:tint val="75000"/>
                  </a:schemeClr>
                </a:solidFill>
              </a:defRPr>
            </a:lvl7pPr>
            <a:lvl8pPr marL="2286144" indent="0">
              <a:buNone/>
              <a:defRPr sz="1143">
                <a:solidFill>
                  <a:schemeClr val="tx1">
                    <a:tint val="75000"/>
                  </a:schemeClr>
                </a:solidFill>
              </a:defRPr>
            </a:lvl8pPr>
            <a:lvl9pPr marL="2612736" indent="0">
              <a:buNone/>
              <a:defRPr sz="1143">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6676800" y="1800000"/>
            <a:ext cx="1022400" cy="960000"/>
          </a:xfrm>
        </p:spPr>
        <p:txBody>
          <a:bodyPr>
            <a:noAutofit/>
          </a:bodyPr>
          <a:lstStyle>
            <a:lvl1pPr marL="0" indent="0" algn="ctr">
              <a:buNone/>
              <a:defRPr sz="4763" b="1">
                <a:solidFill>
                  <a:schemeClr val="accent3"/>
                </a:solidFill>
                <a:latin typeface="+mj-lt"/>
              </a:defRPr>
            </a:lvl1pPr>
            <a:lvl2pPr marL="326592" indent="0">
              <a:buNone/>
              <a:defRPr sz="1429">
                <a:solidFill>
                  <a:schemeClr val="tx1">
                    <a:tint val="75000"/>
                  </a:schemeClr>
                </a:solidFill>
              </a:defRPr>
            </a:lvl2pPr>
            <a:lvl3pPr marL="653184" indent="0">
              <a:buNone/>
              <a:defRPr sz="1286">
                <a:solidFill>
                  <a:schemeClr val="tx1">
                    <a:tint val="75000"/>
                  </a:schemeClr>
                </a:solidFill>
              </a:defRPr>
            </a:lvl3pPr>
            <a:lvl4pPr marL="979776" indent="0">
              <a:buNone/>
              <a:defRPr sz="1143">
                <a:solidFill>
                  <a:schemeClr val="tx1">
                    <a:tint val="75000"/>
                  </a:schemeClr>
                </a:solidFill>
              </a:defRPr>
            </a:lvl4pPr>
            <a:lvl5pPr marL="1306368" indent="0">
              <a:buNone/>
              <a:defRPr sz="1143">
                <a:solidFill>
                  <a:schemeClr val="tx1">
                    <a:tint val="75000"/>
                  </a:schemeClr>
                </a:solidFill>
              </a:defRPr>
            </a:lvl5pPr>
            <a:lvl6pPr marL="1632959" indent="0">
              <a:buNone/>
              <a:defRPr sz="1143">
                <a:solidFill>
                  <a:schemeClr val="tx1">
                    <a:tint val="75000"/>
                  </a:schemeClr>
                </a:solidFill>
              </a:defRPr>
            </a:lvl6pPr>
            <a:lvl7pPr marL="1959552" indent="0">
              <a:buNone/>
              <a:defRPr sz="1143">
                <a:solidFill>
                  <a:schemeClr val="tx1">
                    <a:tint val="75000"/>
                  </a:schemeClr>
                </a:solidFill>
              </a:defRPr>
            </a:lvl7pPr>
            <a:lvl8pPr marL="2286144" indent="0">
              <a:buNone/>
              <a:defRPr sz="1143">
                <a:solidFill>
                  <a:schemeClr val="tx1">
                    <a:tint val="75000"/>
                  </a:schemeClr>
                </a:solidFill>
              </a:defRPr>
            </a:lvl8pPr>
            <a:lvl9pPr marL="2612736" indent="0">
              <a:buNone/>
              <a:defRPr sz="1143">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63132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82419878-187E-48CE-935B-EAADC943E282}"/>
              </a:ext>
            </a:extLst>
          </p:cNvPr>
          <p:cNvGrpSpPr/>
          <p:nvPr userDrawn="1"/>
        </p:nvGrpSpPr>
        <p:grpSpPr>
          <a:xfrm>
            <a:off x="-422787" y="-132735"/>
            <a:ext cx="12614787" cy="7123469"/>
            <a:chOff x="-317090" y="-99551"/>
            <a:chExt cx="9461090" cy="5342602"/>
          </a:xfrm>
        </p:grpSpPr>
        <p:pic>
          <p:nvPicPr>
            <p:cNvPr id="6" name="Imagen 5" descr="Forma, Flecha&#10;&#10;Descripción generada automáticamente">
              <a:extLst>
                <a:ext uri="{FF2B5EF4-FFF2-40B4-BE49-F238E27FC236}">
                  <a16:creationId xmlns:a16="http://schemas.microsoft.com/office/drawing/2014/main" id="{86E59CA6-5827-4824-B739-61FC66F22C47}"/>
                </a:ext>
              </a:extLst>
            </p:cNvPr>
            <p:cNvPicPr>
              <a:picLocks noChangeAspect="1"/>
            </p:cNvPicPr>
            <p:nvPr/>
          </p:nvPicPr>
          <p:blipFill rotWithShape="1">
            <a:blip r:embed="rId2">
              <a:alphaModFix amt="22000"/>
              <a:extLst>
                <a:ext uri="{28A0092B-C50C-407E-A947-70E740481C1C}">
                  <a14:useLocalDpi xmlns:a14="http://schemas.microsoft.com/office/drawing/2010/main" val="0"/>
                </a:ext>
              </a:extLst>
            </a:blip>
            <a:srcRect l="28191" t="31782" r="-9552" b="8928"/>
            <a:stretch/>
          </p:blipFill>
          <p:spPr>
            <a:xfrm>
              <a:off x="-317090" y="-99551"/>
              <a:ext cx="9144000" cy="5342602"/>
            </a:xfrm>
            <a:prstGeom prst="rect">
              <a:avLst/>
            </a:prstGeom>
          </p:spPr>
        </p:pic>
        <p:pic>
          <p:nvPicPr>
            <p:cNvPr id="7" name="Imagen 6" descr="Diagrama&#10;&#10;Descripción generada automáticamente con confianza media">
              <a:extLst>
                <a:ext uri="{FF2B5EF4-FFF2-40B4-BE49-F238E27FC236}">
                  <a16:creationId xmlns:a16="http://schemas.microsoft.com/office/drawing/2014/main" id="{241374E2-A17F-4CA7-B7DC-3476B97B964B}"/>
                </a:ext>
              </a:extLst>
            </p:cNvPr>
            <p:cNvPicPr>
              <a:picLocks noChangeAspect="1"/>
            </p:cNvPicPr>
            <p:nvPr/>
          </p:nvPicPr>
          <p:blipFill rotWithShape="1">
            <a:blip r:embed="rId3">
              <a:alphaModFix amt="42000"/>
              <a:extLst>
                <a:ext uri="{28A0092B-C50C-407E-A947-70E740481C1C}">
                  <a14:useLocalDpi xmlns:a14="http://schemas.microsoft.com/office/drawing/2010/main" val="0"/>
                </a:ext>
              </a:extLst>
            </a:blip>
            <a:srcRect t="32860" r="31415"/>
            <a:stretch/>
          </p:blipFill>
          <p:spPr>
            <a:xfrm>
              <a:off x="6866234" y="0"/>
              <a:ext cx="2277766" cy="2163963"/>
            </a:xfrm>
            <a:prstGeom prst="rect">
              <a:avLst/>
            </a:prstGeom>
          </p:spPr>
        </p:pic>
        <p:pic>
          <p:nvPicPr>
            <p:cNvPr id="8" name="Imagen 7" descr="Diagrama&#10;&#10;Descripción generada automáticamente con confianza media">
              <a:extLst>
                <a:ext uri="{FF2B5EF4-FFF2-40B4-BE49-F238E27FC236}">
                  <a16:creationId xmlns:a16="http://schemas.microsoft.com/office/drawing/2014/main" id="{49FEF374-44A7-4B00-993F-FE084C36C26D}"/>
                </a:ext>
              </a:extLst>
            </p:cNvPr>
            <p:cNvPicPr>
              <a:picLocks noChangeAspect="1"/>
            </p:cNvPicPr>
            <p:nvPr/>
          </p:nvPicPr>
          <p:blipFill rotWithShape="1">
            <a:blip r:embed="rId3">
              <a:alphaModFix amt="42000"/>
              <a:extLst>
                <a:ext uri="{28A0092B-C50C-407E-A947-70E740481C1C}">
                  <a14:useLocalDpi xmlns:a14="http://schemas.microsoft.com/office/drawing/2010/main" val="0"/>
                </a:ext>
              </a:extLst>
            </a:blip>
            <a:srcRect l="-1" t="-2604" r="19484" b="29076"/>
            <a:stretch/>
          </p:blipFill>
          <p:spPr>
            <a:xfrm>
              <a:off x="6469994" y="2832673"/>
              <a:ext cx="2674006" cy="2369820"/>
            </a:xfrm>
            <a:prstGeom prst="rect">
              <a:avLst/>
            </a:prstGeom>
          </p:spPr>
        </p:pic>
      </p:grpSp>
      <p:sp>
        <p:nvSpPr>
          <p:cNvPr id="4" name="Content Placeholder 3">
            <a:extLst>
              <a:ext uri="{FF2B5EF4-FFF2-40B4-BE49-F238E27FC236}">
                <a16:creationId xmlns:a16="http://schemas.microsoft.com/office/drawing/2014/main" id="{768F7DF3-02F3-41BF-A060-159BA21B5D03}"/>
              </a:ext>
            </a:extLst>
          </p:cNvPr>
          <p:cNvSpPr>
            <a:spLocks noGrp="1"/>
          </p:cNvSpPr>
          <p:nvPr>
            <p:ph sz="half" idx="2"/>
          </p:nvPr>
        </p:nvSpPr>
        <p:spPr>
          <a:xfrm>
            <a:off x="965200" y="2151113"/>
            <a:ext cx="5294400" cy="3684588"/>
          </a:xfrm>
        </p:spPr>
        <p:txBody>
          <a:bodyPr>
            <a:normAutofit/>
          </a:bodyPr>
          <a:lstStyle>
            <a:lvl1pPr marL="0" indent="0">
              <a:buNone/>
              <a:defRPr sz="1524"/>
            </a:lvl1pPr>
            <a:lvl2pPr>
              <a:defRPr sz="1524"/>
            </a:lvl2pPr>
            <a:lvl3pPr>
              <a:defRPr sz="1524"/>
            </a:lvl3pPr>
            <a:lvl4pPr>
              <a:defRPr sz="1524"/>
            </a:lvl4pPr>
            <a:lvl5pPr>
              <a:defRPr sz="15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58967345-DB07-428F-8914-C3F421A8AF4B}"/>
              </a:ext>
            </a:extLst>
          </p:cNvPr>
          <p:cNvSpPr>
            <a:spLocks noGrp="1"/>
          </p:cNvSpPr>
          <p:nvPr>
            <p:ph type="title"/>
          </p:nvPr>
        </p:nvSpPr>
        <p:spPr>
          <a:xfrm>
            <a:off x="965200" y="736600"/>
            <a:ext cx="10261600" cy="954088"/>
          </a:xfrm>
        </p:spPr>
        <p:txBody>
          <a:bodyPr/>
          <a:lstStyle>
            <a:lvl1pPr algn="l">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197579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wo columns">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7E3E21DC-37A1-4BD0-BDBC-10D4EC3FAC6A}"/>
              </a:ext>
            </a:extLst>
          </p:cNvPr>
          <p:cNvGrpSpPr/>
          <p:nvPr userDrawn="1"/>
        </p:nvGrpSpPr>
        <p:grpSpPr>
          <a:xfrm>
            <a:off x="32146" y="-132740"/>
            <a:ext cx="12396423" cy="7123469"/>
            <a:chOff x="-317090" y="-99551"/>
            <a:chExt cx="9297317" cy="5342602"/>
          </a:xfrm>
        </p:grpSpPr>
        <p:pic>
          <p:nvPicPr>
            <p:cNvPr id="11" name="Imagen 10" descr="Forma, Flecha&#10;&#10;Descripción generada automáticamente">
              <a:extLst>
                <a:ext uri="{FF2B5EF4-FFF2-40B4-BE49-F238E27FC236}">
                  <a16:creationId xmlns:a16="http://schemas.microsoft.com/office/drawing/2014/main" id="{E6BEAEB1-644C-470F-BEB1-C56C60DDEF98}"/>
                </a:ext>
              </a:extLst>
            </p:cNvPr>
            <p:cNvPicPr>
              <a:picLocks noChangeAspect="1"/>
            </p:cNvPicPr>
            <p:nvPr/>
          </p:nvPicPr>
          <p:blipFill rotWithShape="1">
            <a:blip r:embed="rId2">
              <a:alphaModFix amt="22000"/>
              <a:extLst>
                <a:ext uri="{28A0092B-C50C-407E-A947-70E740481C1C}">
                  <a14:useLocalDpi xmlns:a14="http://schemas.microsoft.com/office/drawing/2010/main" val="0"/>
                </a:ext>
              </a:extLst>
            </a:blip>
            <a:srcRect l="26855" t="17848" r="-8216" b="22862"/>
            <a:stretch/>
          </p:blipFill>
          <p:spPr>
            <a:xfrm>
              <a:off x="-317090" y="-99551"/>
              <a:ext cx="9144000" cy="5342602"/>
            </a:xfrm>
            <a:prstGeom prst="rect">
              <a:avLst/>
            </a:prstGeom>
          </p:spPr>
        </p:pic>
        <p:pic>
          <p:nvPicPr>
            <p:cNvPr id="12" name="Imagen 11" descr="Diagrama&#10;&#10;Descripción generada automáticamente con confianza media">
              <a:extLst>
                <a:ext uri="{FF2B5EF4-FFF2-40B4-BE49-F238E27FC236}">
                  <a16:creationId xmlns:a16="http://schemas.microsoft.com/office/drawing/2014/main" id="{2DBE0EB2-0BBE-4CA6-BAB2-2B2ED7371644}"/>
                </a:ext>
              </a:extLst>
            </p:cNvPr>
            <p:cNvPicPr>
              <a:picLocks noChangeAspect="1"/>
            </p:cNvPicPr>
            <p:nvPr/>
          </p:nvPicPr>
          <p:blipFill rotWithShape="1">
            <a:blip r:embed="rId3">
              <a:alphaModFix amt="42000"/>
              <a:extLst>
                <a:ext uri="{28A0092B-C50C-407E-A947-70E740481C1C}">
                  <a14:useLocalDpi xmlns:a14="http://schemas.microsoft.com/office/drawing/2010/main" val="0"/>
                </a:ext>
              </a:extLst>
            </a:blip>
            <a:srcRect t="54879" r="14155"/>
            <a:stretch/>
          </p:blipFill>
          <p:spPr>
            <a:xfrm>
              <a:off x="5951834" y="4"/>
              <a:ext cx="2850968" cy="1454276"/>
            </a:xfrm>
            <a:prstGeom prst="rect">
              <a:avLst/>
            </a:prstGeom>
          </p:spPr>
        </p:pic>
        <p:pic>
          <p:nvPicPr>
            <p:cNvPr id="13" name="Imagen 12" descr="Diagrama&#10;&#10;Descripción generada automáticamente con confianza media">
              <a:extLst>
                <a:ext uri="{FF2B5EF4-FFF2-40B4-BE49-F238E27FC236}">
                  <a16:creationId xmlns:a16="http://schemas.microsoft.com/office/drawing/2014/main" id="{E881366C-F21A-4645-AD10-D1E95F6327DD}"/>
                </a:ext>
              </a:extLst>
            </p:cNvPr>
            <p:cNvPicPr>
              <a:picLocks noChangeAspect="1"/>
            </p:cNvPicPr>
            <p:nvPr/>
          </p:nvPicPr>
          <p:blipFill rotWithShape="1">
            <a:blip r:embed="rId3">
              <a:alphaModFix amt="42000"/>
              <a:extLst>
                <a:ext uri="{28A0092B-C50C-407E-A947-70E740481C1C}">
                  <a14:useLocalDpi xmlns:a14="http://schemas.microsoft.com/office/drawing/2010/main" val="0"/>
                </a:ext>
              </a:extLst>
            </a:blip>
            <a:srcRect l="-1" t="-2604" r="19484" b="48699"/>
            <a:stretch/>
          </p:blipFill>
          <p:spPr>
            <a:xfrm>
              <a:off x="6306221" y="3406144"/>
              <a:ext cx="2674006" cy="1737360"/>
            </a:xfrm>
            <a:prstGeom prst="rect">
              <a:avLst/>
            </a:prstGeom>
          </p:spPr>
        </p:pic>
      </p:grpSp>
      <p:sp>
        <p:nvSpPr>
          <p:cNvPr id="3" name="Content Placeholder 2"/>
          <p:cNvSpPr>
            <a:spLocks noGrp="1"/>
          </p:cNvSpPr>
          <p:nvPr>
            <p:ph sz="half" idx="1"/>
          </p:nvPr>
        </p:nvSpPr>
        <p:spPr>
          <a:xfrm>
            <a:off x="1465009" y="4420799"/>
            <a:ext cx="3887017" cy="1372800"/>
          </a:xfrm>
        </p:spPr>
        <p:txBody>
          <a:bodyPr>
            <a:noAutofit/>
          </a:bodyPr>
          <a:lstStyle>
            <a:lvl1pPr marL="0" indent="0" algn="ctr">
              <a:buNone/>
              <a:defRPr sz="1524">
                <a:latin typeface="+mn-lt"/>
              </a:defRPr>
            </a:lvl1pPr>
            <a:lvl2pPr algn="ctr">
              <a:defRPr sz="1524">
                <a:latin typeface="+mn-lt"/>
              </a:defRPr>
            </a:lvl2pPr>
            <a:lvl3pPr algn="ctr">
              <a:defRPr sz="1524">
                <a:latin typeface="+mn-lt"/>
              </a:defRPr>
            </a:lvl3pPr>
            <a:lvl4pPr algn="ctr">
              <a:defRPr sz="1524">
                <a:latin typeface="+mn-lt"/>
              </a:defRPr>
            </a:lvl4pPr>
            <a:lvl5pPr algn="ctr">
              <a:defRPr sz="1524">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39978" y="4420799"/>
            <a:ext cx="3887017" cy="1372800"/>
          </a:xfrm>
        </p:spPr>
        <p:txBody>
          <a:bodyPr>
            <a:noAutofit/>
          </a:bodyPr>
          <a:lstStyle>
            <a:lvl1pPr marL="0" indent="0" algn="ctr">
              <a:buNone/>
              <a:defRPr sz="1524">
                <a:latin typeface="+mn-lt"/>
              </a:defRPr>
            </a:lvl1pPr>
            <a:lvl2pPr algn="ctr">
              <a:defRPr sz="1524">
                <a:latin typeface="+mn-lt"/>
              </a:defRPr>
            </a:lvl2pPr>
            <a:lvl3pPr algn="ctr">
              <a:defRPr sz="1524">
                <a:latin typeface="+mn-lt"/>
              </a:defRPr>
            </a:lvl3pPr>
            <a:lvl4pPr algn="ctr">
              <a:defRPr sz="1524">
                <a:latin typeface="+mn-lt"/>
              </a:defRPr>
            </a:lvl4pPr>
            <a:lvl5pPr algn="ctr">
              <a:defRPr sz="1524">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normAutofit/>
          </a:bodyPr>
          <a:lstStyle>
            <a:lvl1pPr algn="ctr">
              <a:defRPr sz="3810" b="1">
                <a:solidFill>
                  <a:schemeClr val="accent3"/>
                </a:solidFill>
                <a:latin typeface="+mj-lt"/>
              </a:defRPr>
            </a:lvl1p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1464002" y="3753600"/>
            <a:ext cx="3887017" cy="523309"/>
          </a:xfrm>
        </p:spPr>
        <p:txBody>
          <a:bodyPr>
            <a:noAutofit/>
          </a:bodyPr>
          <a:lstStyle>
            <a:lvl1pPr marL="0" indent="0" algn="ctr">
              <a:buNone/>
              <a:defRPr sz="3048" b="1">
                <a:solidFill>
                  <a:schemeClr val="tx1"/>
                </a:solidFill>
                <a:latin typeface="+mj-lt"/>
              </a:defRPr>
            </a:lvl1pPr>
            <a:lvl2pPr marL="326592" indent="0">
              <a:buNone/>
              <a:defRPr sz="1429">
                <a:solidFill>
                  <a:schemeClr val="tx1">
                    <a:tint val="75000"/>
                  </a:schemeClr>
                </a:solidFill>
              </a:defRPr>
            </a:lvl2pPr>
            <a:lvl3pPr marL="653184" indent="0">
              <a:buNone/>
              <a:defRPr sz="1286">
                <a:solidFill>
                  <a:schemeClr val="tx1">
                    <a:tint val="75000"/>
                  </a:schemeClr>
                </a:solidFill>
              </a:defRPr>
            </a:lvl3pPr>
            <a:lvl4pPr marL="979776" indent="0">
              <a:buNone/>
              <a:defRPr sz="1143">
                <a:solidFill>
                  <a:schemeClr val="tx1">
                    <a:tint val="75000"/>
                  </a:schemeClr>
                </a:solidFill>
              </a:defRPr>
            </a:lvl4pPr>
            <a:lvl5pPr marL="1306368" indent="0">
              <a:buNone/>
              <a:defRPr sz="1143">
                <a:solidFill>
                  <a:schemeClr val="tx1">
                    <a:tint val="75000"/>
                  </a:schemeClr>
                </a:solidFill>
              </a:defRPr>
            </a:lvl5pPr>
            <a:lvl6pPr marL="1632959" indent="0">
              <a:buNone/>
              <a:defRPr sz="1143">
                <a:solidFill>
                  <a:schemeClr val="tx1">
                    <a:tint val="75000"/>
                  </a:schemeClr>
                </a:solidFill>
              </a:defRPr>
            </a:lvl6pPr>
            <a:lvl7pPr marL="1959552" indent="0">
              <a:buNone/>
              <a:defRPr sz="1143">
                <a:solidFill>
                  <a:schemeClr val="tx1">
                    <a:tint val="75000"/>
                  </a:schemeClr>
                </a:solidFill>
              </a:defRPr>
            </a:lvl7pPr>
            <a:lvl8pPr marL="2286144" indent="0">
              <a:buNone/>
              <a:defRPr sz="1143">
                <a:solidFill>
                  <a:schemeClr val="tx1">
                    <a:tint val="75000"/>
                  </a:schemeClr>
                </a:solidFill>
              </a:defRPr>
            </a:lvl8pPr>
            <a:lvl9pPr marL="2612736" indent="0">
              <a:buNone/>
              <a:defRPr sz="1143">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6839978" y="3753600"/>
            <a:ext cx="3887017" cy="523309"/>
          </a:xfrm>
        </p:spPr>
        <p:txBody>
          <a:bodyPr>
            <a:noAutofit/>
          </a:bodyPr>
          <a:lstStyle>
            <a:lvl1pPr marL="0" indent="0" algn="ctr">
              <a:buNone/>
              <a:defRPr sz="3048" b="1">
                <a:solidFill>
                  <a:schemeClr val="tx1"/>
                </a:solidFill>
                <a:latin typeface="+mj-lt"/>
              </a:defRPr>
            </a:lvl1pPr>
            <a:lvl2pPr marL="326592" indent="0">
              <a:buNone/>
              <a:defRPr sz="1429">
                <a:solidFill>
                  <a:schemeClr val="tx1">
                    <a:tint val="75000"/>
                  </a:schemeClr>
                </a:solidFill>
              </a:defRPr>
            </a:lvl2pPr>
            <a:lvl3pPr marL="653184" indent="0">
              <a:buNone/>
              <a:defRPr sz="1286">
                <a:solidFill>
                  <a:schemeClr val="tx1">
                    <a:tint val="75000"/>
                  </a:schemeClr>
                </a:solidFill>
              </a:defRPr>
            </a:lvl3pPr>
            <a:lvl4pPr marL="979776" indent="0">
              <a:buNone/>
              <a:defRPr sz="1143">
                <a:solidFill>
                  <a:schemeClr val="tx1">
                    <a:tint val="75000"/>
                  </a:schemeClr>
                </a:solidFill>
              </a:defRPr>
            </a:lvl4pPr>
            <a:lvl5pPr marL="1306368" indent="0">
              <a:buNone/>
              <a:defRPr sz="1143">
                <a:solidFill>
                  <a:schemeClr val="tx1">
                    <a:tint val="75000"/>
                  </a:schemeClr>
                </a:solidFill>
              </a:defRPr>
            </a:lvl5pPr>
            <a:lvl6pPr marL="1632959" indent="0">
              <a:buNone/>
              <a:defRPr sz="1143">
                <a:solidFill>
                  <a:schemeClr val="tx1">
                    <a:tint val="75000"/>
                  </a:schemeClr>
                </a:solidFill>
              </a:defRPr>
            </a:lvl6pPr>
            <a:lvl7pPr marL="1959552" indent="0">
              <a:buNone/>
              <a:defRPr sz="1143">
                <a:solidFill>
                  <a:schemeClr val="tx1">
                    <a:tint val="75000"/>
                  </a:schemeClr>
                </a:solidFill>
              </a:defRPr>
            </a:lvl7pPr>
            <a:lvl8pPr marL="2286144" indent="0">
              <a:buNone/>
              <a:defRPr sz="1143">
                <a:solidFill>
                  <a:schemeClr val="tx1">
                    <a:tint val="75000"/>
                  </a:schemeClr>
                </a:solidFill>
              </a:defRPr>
            </a:lvl8pPr>
            <a:lvl9pPr marL="2612736" indent="0">
              <a:buNone/>
              <a:defRPr sz="1143">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87391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hree columns">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B76F2E0E-CBD7-452D-ABC9-BDD449DDB6BD}"/>
              </a:ext>
            </a:extLst>
          </p:cNvPr>
          <p:cNvGrpSpPr/>
          <p:nvPr userDrawn="1"/>
        </p:nvGrpSpPr>
        <p:grpSpPr>
          <a:xfrm>
            <a:off x="566487" y="3329349"/>
            <a:ext cx="11089936" cy="3080160"/>
            <a:chOff x="424865" y="2497012"/>
            <a:chExt cx="8317452" cy="2310120"/>
          </a:xfrm>
        </p:grpSpPr>
        <p:pic>
          <p:nvPicPr>
            <p:cNvPr id="20" name="Gráfico 19">
              <a:extLst>
                <a:ext uri="{FF2B5EF4-FFF2-40B4-BE49-F238E27FC236}">
                  <a16:creationId xmlns:a16="http://schemas.microsoft.com/office/drawing/2014/main" id="{3F0DAF85-EFD5-4006-B8DE-BE271B740AF6}"/>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865" y="2497012"/>
              <a:ext cx="3201166" cy="2310120"/>
            </a:xfrm>
            <a:prstGeom prst="rect">
              <a:avLst/>
            </a:prstGeom>
          </p:spPr>
        </p:pic>
        <p:pic>
          <p:nvPicPr>
            <p:cNvPr id="21" name="Gráfico 20">
              <a:extLst>
                <a:ext uri="{FF2B5EF4-FFF2-40B4-BE49-F238E27FC236}">
                  <a16:creationId xmlns:a16="http://schemas.microsoft.com/office/drawing/2014/main" id="{E4C32CE5-DC7B-4E3D-BB61-95E227E083A1}"/>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1417" y="2497012"/>
              <a:ext cx="3201166" cy="2310120"/>
            </a:xfrm>
            <a:prstGeom prst="rect">
              <a:avLst/>
            </a:prstGeom>
          </p:spPr>
        </p:pic>
        <p:pic>
          <p:nvPicPr>
            <p:cNvPr id="22" name="Gráfico 21">
              <a:extLst>
                <a:ext uri="{FF2B5EF4-FFF2-40B4-BE49-F238E27FC236}">
                  <a16:creationId xmlns:a16="http://schemas.microsoft.com/office/drawing/2014/main" id="{220F4924-0221-4BFD-A63E-CD3876E7A0CF}"/>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1151" y="2497012"/>
              <a:ext cx="3201166" cy="2310120"/>
            </a:xfrm>
            <a:prstGeom prst="rect">
              <a:avLst/>
            </a:prstGeom>
          </p:spPr>
        </p:pic>
      </p:grpSp>
      <p:grpSp>
        <p:nvGrpSpPr>
          <p:cNvPr id="12" name="Grupo 11">
            <a:extLst>
              <a:ext uri="{FF2B5EF4-FFF2-40B4-BE49-F238E27FC236}">
                <a16:creationId xmlns:a16="http://schemas.microsoft.com/office/drawing/2014/main" id="{2C73CC16-AFCE-4751-82E8-DAD4678C2C70}"/>
              </a:ext>
            </a:extLst>
          </p:cNvPr>
          <p:cNvGrpSpPr/>
          <p:nvPr userDrawn="1"/>
        </p:nvGrpSpPr>
        <p:grpSpPr>
          <a:xfrm>
            <a:off x="8626659" y="1"/>
            <a:ext cx="3565341" cy="6936657"/>
            <a:chOff x="6469994" y="0"/>
            <a:chExt cx="2674006" cy="5202493"/>
          </a:xfrm>
        </p:grpSpPr>
        <p:pic>
          <p:nvPicPr>
            <p:cNvPr id="14" name="Imagen 13" descr="Diagrama&#10;&#10;Descripción generada automáticamente con confianza media">
              <a:extLst>
                <a:ext uri="{FF2B5EF4-FFF2-40B4-BE49-F238E27FC236}">
                  <a16:creationId xmlns:a16="http://schemas.microsoft.com/office/drawing/2014/main" id="{D8F8A595-602D-46DD-B06F-86397A34880E}"/>
                </a:ext>
              </a:extLst>
            </p:cNvPr>
            <p:cNvPicPr>
              <a:picLocks noChangeAspect="1"/>
            </p:cNvPicPr>
            <p:nvPr/>
          </p:nvPicPr>
          <p:blipFill rotWithShape="1">
            <a:blip r:embed="rId4">
              <a:alphaModFix amt="42000"/>
              <a:extLst>
                <a:ext uri="{28A0092B-C50C-407E-A947-70E740481C1C}">
                  <a14:useLocalDpi xmlns:a14="http://schemas.microsoft.com/office/drawing/2010/main" val="0"/>
                </a:ext>
              </a:extLst>
            </a:blip>
            <a:srcRect t="32860" r="31415"/>
            <a:stretch/>
          </p:blipFill>
          <p:spPr>
            <a:xfrm>
              <a:off x="6866234" y="0"/>
              <a:ext cx="2277766" cy="2163963"/>
            </a:xfrm>
            <a:prstGeom prst="rect">
              <a:avLst/>
            </a:prstGeom>
          </p:spPr>
        </p:pic>
        <p:pic>
          <p:nvPicPr>
            <p:cNvPr id="15" name="Imagen 14" descr="Diagrama&#10;&#10;Descripción generada automáticamente con confianza media">
              <a:extLst>
                <a:ext uri="{FF2B5EF4-FFF2-40B4-BE49-F238E27FC236}">
                  <a16:creationId xmlns:a16="http://schemas.microsoft.com/office/drawing/2014/main" id="{AC1B1232-EF35-49E0-9C2E-E08226B88E34}"/>
                </a:ext>
              </a:extLst>
            </p:cNvPr>
            <p:cNvPicPr>
              <a:picLocks noChangeAspect="1"/>
            </p:cNvPicPr>
            <p:nvPr/>
          </p:nvPicPr>
          <p:blipFill rotWithShape="1">
            <a:blip r:embed="rId4">
              <a:alphaModFix amt="42000"/>
              <a:extLst>
                <a:ext uri="{28A0092B-C50C-407E-A947-70E740481C1C}">
                  <a14:useLocalDpi xmlns:a14="http://schemas.microsoft.com/office/drawing/2010/main" val="0"/>
                </a:ext>
              </a:extLst>
            </a:blip>
            <a:srcRect l="-1" t="-2604" r="19484" b="29076"/>
            <a:stretch/>
          </p:blipFill>
          <p:spPr>
            <a:xfrm>
              <a:off x="6469994" y="2832673"/>
              <a:ext cx="2674006" cy="2369820"/>
            </a:xfrm>
            <a:prstGeom prst="rect">
              <a:avLst/>
            </a:prstGeom>
          </p:spPr>
        </p:pic>
      </p:grpSp>
      <p:sp>
        <p:nvSpPr>
          <p:cNvPr id="2" name="Title 1">
            <a:extLst>
              <a:ext uri="{FF2B5EF4-FFF2-40B4-BE49-F238E27FC236}">
                <a16:creationId xmlns:a16="http://schemas.microsoft.com/office/drawing/2014/main" id="{81B216C9-25F2-4E9A-9F78-0530A54C49E8}"/>
              </a:ext>
            </a:extLst>
          </p:cNvPr>
          <p:cNvSpPr>
            <a:spLocks noGrp="1"/>
          </p:cNvSpPr>
          <p:nvPr>
            <p:ph type="title" hasCustomPrompt="1"/>
          </p:nvPr>
        </p:nvSpPr>
        <p:spPr/>
        <p:txBody>
          <a:bodyPr/>
          <a:lstStyle>
            <a:lvl1pPr algn="ctr">
              <a:defRPr>
                <a:solidFill>
                  <a:srgbClr val="B11670"/>
                </a:solidFill>
              </a:defRPr>
            </a:lvl1pPr>
          </a:lstStyle>
          <a:p>
            <a:r>
              <a:rPr lang="en-US" dirty="0"/>
              <a:t>CLICK TO EDIT MASTER TITLE STYLE</a:t>
            </a:r>
          </a:p>
        </p:txBody>
      </p:sp>
      <p:sp>
        <p:nvSpPr>
          <p:cNvPr id="6" name="Content Placeholder 2">
            <a:extLst>
              <a:ext uri="{FF2B5EF4-FFF2-40B4-BE49-F238E27FC236}">
                <a16:creationId xmlns:a16="http://schemas.microsoft.com/office/drawing/2014/main" id="{B55ED5E6-9651-4767-9A5B-CB3879448282}"/>
              </a:ext>
            </a:extLst>
          </p:cNvPr>
          <p:cNvSpPr>
            <a:spLocks noGrp="1"/>
          </p:cNvSpPr>
          <p:nvPr>
            <p:ph sz="half" idx="1"/>
          </p:nvPr>
        </p:nvSpPr>
        <p:spPr>
          <a:xfrm>
            <a:off x="1090567" y="4751999"/>
            <a:ext cx="3259387" cy="1022400"/>
          </a:xfrm>
        </p:spPr>
        <p:txBody>
          <a:bodyPr>
            <a:noAutofit/>
          </a:bodyPr>
          <a:lstStyle>
            <a:lvl1pPr marL="0" indent="0" algn="ctr">
              <a:buNone/>
              <a:defRPr sz="1524"/>
            </a:lvl1pPr>
            <a:lvl2pPr algn="ctr">
              <a:defRPr sz="1524"/>
            </a:lvl2pPr>
            <a:lvl3pPr algn="ctr">
              <a:defRPr sz="1524"/>
            </a:lvl3pPr>
            <a:lvl4pPr algn="ctr">
              <a:defRPr sz="1524"/>
            </a:lvl4pPr>
            <a:lvl5pPr algn="ctr">
              <a:defRPr sz="15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2AEA3490-67CC-4B49-867B-59A5F0527F71}"/>
              </a:ext>
            </a:extLst>
          </p:cNvPr>
          <p:cNvSpPr>
            <a:spLocks noGrp="1"/>
          </p:cNvSpPr>
          <p:nvPr>
            <p:ph sz="half" idx="2"/>
          </p:nvPr>
        </p:nvSpPr>
        <p:spPr>
          <a:xfrm>
            <a:off x="4480236" y="4751999"/>
            <a:ext cx="3259387" cy="1022400"/>
          </a:xfrm>
        </p:spPr>
        <p:txBody>
          <a:bodyPr>
            <a:noAutofit/>
          </a:bodyPr>
          <a:lstStyle>
            <a:lvl1pPr marL="0" indent="0" algn="ctr">
              <a:buNone/>
              <a:defRPr sz="1524"/>
            </a:lvl1pPr>
            <a:lvl2pPr algn="ctr">
              <a:defRPr sz="1524"/>
            </a:lvl2pPr>
            <a:lvl3pPr algn="ctr">
              <a:defRPr sz="1524"/>
            </a:lvl3pPr>
            <a:lvl4pPr algn="ctr">
              <a:defRPr sz="1524"/>
            </a:lvl4pPr>
            <a:lvl5pPr algn="ctr">
              <a:defRPr sz="15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F44A65C1-537A-49EC-B360-2884C343A26E}"/>
              </a:ext>
            </a:extLst>
          </p:cNvPr>
          <p:cNvSpPr>
            <a:spLocks noGrp="1"/>
          </p:cNvSpPr>
          <p:nvPr>
            <p:ph type="body" idx="14"/>
          </p:nvPr>
        </p:nvSpPr>
        <p:spPr>
          <a:xfrm>
            <a:off x="1209374" y="4075200"/>
            <a:ext cx="3021777" cy="523309"/>
          </a:xfrm>
        </p:spPr>
        <p:txBody>
          <a:bodyPr>
            <a:noAutofit/>
          </a:bodyPr>
          <a:lstStyle>
            <a:lvl1pPr marL="0" indent="0" algn="ctr">
              <a:buNone/>
              <a:defRPr sz="3048" b="1">
                <a:solidFill>
                  <a:schemeClr val="tx1"/>
                </a:solidFill>
                <a:latin typeface="+mj-lt"/>
              </a:defRPr>
            </a:lvl1pPr>
            <a:lvl2pPr marL="326592" indent="0">
              <a:buNone/>
              <a:defRPr sz="1429">
                <a:solidFill>
                  <a:schemeClr val="tx1">
                    <a:tint val="75000"/>
                  </a:schemeClr>
                </a:solidFill>
              </a:defRPr>
            </a:lvl2pPr>
            <a:lvl3pPr marL="653184" indent="0">
              <a:buNone/>
              <a:defRPr sz="1286">
                <a:solidFill>
                  <a:schemeClr val="tx1">
                    <a:tint val="75000"/>
                  </a:schemeClr>
                </a:solidFill>
              </a:defRPr>
            </a:lvl3pPr>
            <a:lvl4pPr marL="979776" indent="0">
              <a:buNone/>
              <a:defRPr sz="1143">
                <a:solidFill>
                  <a:schemeClr val="tx1">
                    <a:tint val="75000"/>
                  </a:schemeClr>
                </a:solidFill>
              </a:defRPr>
            </a:lvl4pPr>
            <a:lvl5pPr marL="1306368" indent="0">
              <a:buNone/>
              <a:defRPr sz="1143">
                <a:solidFill>
                  <a:schemeClr val="tx1">
                    <a:tint val="75000"/>
                  </a:schemeClr>
                </a:solidFill>
              </a:defRPr>
            </a:lvl5pPr>
            <a:lvl6pPr marL="1632959" indent="0">
              <a:buNone/>
              <a:defRPr sz="1143">
                <a:solidFill>
                  <a:schemeClr val="tx1">
                    <a:tint val="75000"/>
                  </a:schemeClr>
                </a:solidFill>
              </a:defRPr>
            </a:lvl6pPr>
            <a:lvl7pPr marL="1959552" indent="0">
              <a:buNone/>
              <a:defRPr sz="1143">
                <a:solidFill>
                  <a:schemeClr val="tx1">
                    <a:tint val="75000"/>
                  </a:schemeClr>
                </a:solidFill>
              </a:defRPr>
            </a:lvl7pPr>
            <a:lvl8pPr marL="2286144" indent="0">
              <a:buNone/>
              <a:defRPr sz="1143">
                <a:solidFill>
                  <a:schemeClr val="tx1">
                    <a:tint val="75000"/>
                  </a:schemeClr>
                </a:solidFill>
              </a:defRPr>
            </a:lvl8pPr>
            <a:lvl9pPr marL="2612736" indent="0">
              <a:buNone/>
              <a:defRPr sz="1143">
                <a:solidFill>
                  <a:schemeClr val="tx1">
                    <a:tint val="75000"/>
                  </a:schemeClr>
                </a:solidFill>
              </a:defRPr>
            </a:lvl9pPr>
          </a:lstStyle>
          <a:p>
            <a:pPr lvl="0"/>
            <a:r>
              <a:rPr lang="en-US" dirty="0"/>
              <a:t>Click to edit Master text styles</a:t>
            </a:r>
          </a:p>
        </p:txBody>
      </p:sp>
      <p:sp>
        <p:nvSpPr>
          <p:cNvPr id="9" name="Text Placeholder 2">
            <a:extLst>
              <a:ext uri="{FF2B5EF4-FFF2-40B4-BE49-F238E27FC236}">
                <a16:creationId xmlns:a16="http://schemas.microsoft.com/office/drawing/2014/main" id="{4A576A6E-6F7A-44AB-90FE-92E4056E8F3B}"/>
              </a:ext>
            </a:extLst>
          </p:cNvPr>
          <p:cNvSpPr>
            <a:spLocks noGrp="1"/>
          </p:cNvSpPr>
          <p:nvPr>
            <p:ph type="body" idx="17"/>
          </p:nvPr>
        </p:nvSpPr>
        <p:spPr>
          <a:xfrm>
            <a:off x="4599044" y="4075200"/>
            <a:ext cx="3021777" cy="523309"/>
          </a:xfrm>
        </p:spPr>
        <p:txBody>
          <a:bodyPr>
            <a:noAutofit/>
          </a:bodyPr>
          <a:lstStyle>
            <a:lvl1pPr marL="0" indent="0" algn="ctr">
              <a:buNone/>
              <a:defRPr sz="3048" b="1">
                <a:solidFill>
                  <a:schemeClr val="tx1"/>
                </a:solidFill>
                <a:latin typeface="+mj-lt"/>
              </a:defRPr>
            </a:lvl1pPr>
            <a:lvl2pPr marL="326592" indent="0">
              <a:buNone/>
              <a:defRPr sz="1429">
                <a:solidFill>
                  <a:schemeClr val="tx1">
                    <a:tint val="75000"/>
                  </a:schemeClr>
                </a:solidFill>
              </a:defRPr>
            </a:lvl2pPr>
            <a:lvl3pPr marL="653184" indent="0">
              <a:buNone/>
              <a:defRPr sz="1286">
                <a:solidFill>
                  <a:schemeClr val="tx1">
                    <a:tint val="75000"/>
                  </a:schemeClr>
                </a:solidFill>
              </a:defRPr>
            </a:lvl3pPr>
            <a:lvl4pPr marL="979776" indent="0">
              <a:buNone/>
              <a:defRPr sz="1143">
                <a:solidFill>
                  <a:schemeClr val="tx1">
                    <a:tint val="75000"/>
                  </a:schemeClr>
                </a:solidFill>
              </a:defRPr>
            </a:lvl4pPr>
            <a:lvl5pPr marL="1306368" indent="0">
              <a:buNone/>
              <a:defRPr sz="1143">
                <a:solidFill>
                  <a:schemeClr val="tx1">
                    <a:tint val="75000"/>
                  </a:schemeClr>
                </a:solidFill>
              </a:defRPr>
            </a:lvl5pPr>
            <a:lvl6pPr marL="1632959" indent="0">
              <a:buNone/>
              <a:defRPr sz="1143">
                <a:solidFill>
                  <a:schemeClr val="tx1">
                    <a:tint val="75000"/>
                  </a:schemeClr>
                </a:solidFill>
              </a:defRPr>
            </a:lvl6pPr>
            <a:lvl7pPr marL="1959552" indent="0">
              <a:buNone/>
              <a:defRPr sz="1143">
                <a:solidFill>
                  <a:schemeClr val="tx1">
                    <a:tint val="75000"/>
                  </a:schemeClr>
                </a:solidFill>
              </a:defRPr>
            </a:lvl7pPr>
            <a:lvl8pPr marL="2286144" indent="0">
              <a:buNone/>
              <a:defRPr sz="1143">
                <a:solidFill>
                  <a:schemeClr val="tx1">
                    <a:tint val="75000"/>
                  </a:schemeClr>
                </a:solidFill>
              </a:defRPr>
            </a:lvl8pPr>
            <a:lvl9pPr marL="2612736" indent="0">
              <a:buNone/>
              <a:defRPr sz="1143">
                <a:solidFill>
                  <a:schemeClr val="tx1">
                    <a:tint val="75000"/>
                  </a:schemeClr>
                </a:solidFill>
              </a:defRPr>
            </a:lvl9pPr>
          </a:lstStyle>
          <a:p>
            <a:pPr lvl="0"/>
            <a:r>
              <a:rPr lang="en-US" dirty="0"/>
              <a:t>Click to edit Master text styles</a:t>
            </a:r>
          </a:p>
        </p:txBody>
      </p:sp>
      <p:sp>
        <p:nvSpPr>
          <p:cNvPr id="10" name="Content Placeholder 3">
            <a:extLst>
              <a:ext uri="{FF2B5EF4-FFF2-40B4-BE49-F238E27FC236}">
                <a16:creationId xmlns:a16="http://schemas.microsoft.com/office/drawing/2014/main" id="{8ABFA7B1-3F38-4BB3-990D-E15E1AAD4718}"/>
              </a:ext>
            </a:extLst>
          </p:cNvPr>
          <p:cNvSpPr>
            <a:spLocks noGrp="1"/>
          </p:cNvSpPr>
          <p:nvPr>
            <p:ph sz="half" idx="18"/>
          </p:nvPr>
        </p:nvSpPr>
        <p:spPr>
          <a:xfrm>
            <a:off x="7869906" y="4751999"/>
            <a:ext cx="3259387" cy="1022400"/>
          </a:xfrm>
        </p:spPr>
        <p:txBody>
          <a:bodyPr>
            <a:noAutofit/>
          </a:bodyPr>
          <a:lstStyle>
            <a:lvl1pPr marL="0" indent="0" algn="ctr">
              <a:buNone/>
              <a:defRPr sz="1524"/>
            </a:lvl1pPr>
            <a:lvl2pPr algn="ctr">
              <a:defRPr sz="1524"/>
            </a:lvl2pPr>
            <a:lvl3pPr algn="ctr">
              <a:defRPr sz="1524"/>
            </a:lvl3pPr>
            <a:lvl4pPr algn="ctr">
              <a:defRPr sz="1524"/>
            </a:lvl4pPr>
            <a:lvl5pPr algn="ctr">
              <a:defRPr sz="15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upo 2">
            <a:extLst>
              <a:ext uri="{FF2B5EF4-FFF2-40B4-BE49-F238E27FC236}">
                <a16:creationId xmlns:a16="http://schemas.microsoft.com/office/drawing/2014/main" id="{F38C12BE-B31E-4B36-89A3-6D68EDFDE9FA}"/>
              </a:ext>
            </a:extLst>
          </p:cNvPr>
          <p:cNvGrpSpPr/>
          <p:nvPr userDrawn="1"/>
        </p:nvGrpSpPr>
        <p:grpSpPr>
          <a:xfrm>
            <a:off x="-522512" y="-121920"/>
            <a:ext cx="3431177" cy="6805751"/>
            <a:chOff x="-391886" y="-91440"/>
            <a:chExt cx="2573383" cy="5104313"/>
          </a:xfrm>
        </p:grpSpPr>
        <p:pic>
          <p:nvPicPr>
            <p:cNvPr id="17" name="Imagen 16" descr="Diagrama&#10;&#10;Descripción generada automáticamente con confianza media">
              <a:extLst>
                <a:ext uri="{FF2B5EF4-FFF2-40B4-BE49-F238E27FC236}">
                  <a16:creationId xmlns:a16="http://schemas.microsoft.com/office/drawing/2014/main" id="{CE363DDF-B7C1-44F5-9A9D-104759E9C5D3}"/>
                </a:ext>
              </a:extLst>
            </p:cNvPr>
            <p:cNvPicPr>
              <a:picLocks noChangeAspect="1"/>
            </p:cNvPicPr>
            <p:nvPr/>
          </p:nvPicPr>
          <p:blipFill rotWithShape="1">
            <a:blip r:embed="rId4">
              <a:alphaModFix amt="42000"/>
              <a:extLst>
                <a:ext uri="{28A0092B-C50C-407E-A947-70E740481C1C}">
                  <a14:useLocalDpi xmlns:a14="http://schemas.microsoft.com/office/drawing/2010/main" val="0"/>
                </a:ext>
              </a:extLst>
            </a:blip>
            <a:srcRect l="39610" t="27913" r="-8443" b="1"/>
            <a:stretch/>
          </p:blipFill>
          <p:spPr>
            <a:xfrm>
              <a:off x="-104503" y="-91440"/>
              <a:ext cx="2286000" cy="2323392"/>
            </a:xfrm>
            <a:prstGeom prst="rect">
              <a:avLst/>
            </a:prstGeom>
          </p:spPr>
        </p:pic>
        <p:pic>
          <p:nvPicPr>
            <p:cNvPr id="18" name="Imagen 17" descr="Diagrama&#10;&#10;Descripción generada automáticamente con confianza media">
              <a:extLst>
                <a:ext uri="{FF2B5EF4-FFF2-40B4-BE49-F238E27FC236}">
                  <a16:creationId xmlns:a16="http://schemas.microsoft.com/office/drawing/2014/main" id="{7A41AF7B-3094-437A-981A-5E834C6A4809}"/>
                </a:ext>
              </a:extLst>
            </p:cNvPr>
            <p:cNvPicPr>
              <a:picLocks noChangeAspect="1"/>
            </p:cNvPicPr>
            <p:nvPr/>
          </p:nvPicPr>
          <p:blipFill rotWithShape="1">
            <a:blip r:embed="rId4">
              <a:alphaModFix amt="12000"/>
              <a:extLst>
                <a:ext uri="{28A0092B-C50C-407E-A947-70E740481C1C}">
                  <a14:useLocalDpi xmlns:a14="http://schemas.microsoft.com/office/drawing/2010/main" val="0"/>
                </a:ext>
              </a:extLst>
            </a:blip>
            <a:srcRect l="40527" t="20208" r="16206"/>
            <a:stretch/>
          </p:blipFill>
          <p:spPr>
            <a:xfrm>
              <a:off x="-391886" y="2441122"/>
              <a:ext cx="1436915" cy="2571751"/>
            </a:xfrm>
            <a:prstGeom prst="rect">
              <a:avLst/>
            </a:prstGeom>
          </p:spPr>
        </p:pic>
      </p:grpSp>
      <p:sp>
        <p:nvSpPr>
          <p:cNvPr id="11" name="Text Placeholder 2">
            <a:extLst>
              <a:ext uri="{FF2B5EF4-FFF2-40B4-BE49-F238E27FC236}">
                <a16:creationId xmlns:a16="http://schemas.microsoft.com/office/drawing/2014/main" id="{10E1E2C2-B2A4-4196-9BED-46BB448A9BBA}"/>
              </a:ext>
            </a:extLst>
          </p:cNvPr>
          <p:cNvSpPr>
            <a:spLocks noGrp="1"/>
          </p:cNvSpPr>
          <p:nvPr>
            <p:ph type="body" idx="19"/>
          </p:nvPr>
        </p:nvSpPr>
        <p:spPr>
          <a:xfrm>
            <a:off x="7988712" y="4070400"/>
            <a:ext cx="3021777" cy="523309"/>
          </a:xfrm>
        </p:spPr>
        <p:txBody>
          <a:bodyPr>
            <a:noAutofit/>
          </a:bodyPr>
          <a:lstStyle>
            <a:lvl1pPr marL="0" indent="0" algn="ctr">
              <a:buNone/>
              <a:defRPr sz="3048" b="1">
                <a:solidFill>
                  <a:schemeClr val="tx1"/>
                </a:solidFill>
                <a:latin typeface="+mj-lt"/>
              </a:defRPr>
            </a:lvl1pPr>
            <a:lvl2pPr marL="326592" indent="0">
              <a:buNone/>
              <a:defRPr sz="1429">
                <a:solidFill>
                  <a:schemeClr val="tx1">
                    <a:tint val="75000"/>
                  </a:schemeClr>
                </a:solidFill>
              </a:defRPr>
            </a:lvl2pPr>
            <a:lvl3pPr marL="653184" indent="0">
              <a:buNone/>
              <a:defRPr sz="1286">
                <a:solidFill>
                  <a:schemeClr val="tx1">
                    <a:tint val="75000"/>
                  </a:schemeClr>
                </a:solidFill>
              </a:defRPr>
            </a:lvl3pPr>
            <a:lvl4pPr marL="979776" indent="0">
              <a:buNone/>
              <a:defRPr sz="1143">
                <a:solidFill>
                  <a:schemeClr val="tx1">
                    <a:tint val="75000"/>
                  </a:schemeClr>
                </a:solidFill>
              </a:defRPr>
            </a:lvl4pPr>
            <a:lvl5pPr marL="1306368" indent="0">
              <a:buNone/>
              <a:defRPr sz="1143">
                <a:solidFill>
                  <a:schemeClr val="tx1">
                    <a:tint val="75000"/>
                  </a:schemeClr>
                </a:solidFill>
              </a:defRPr>
            </a:lvl5pPr>
            <a:lvl6pPr marL="1632959" indent="0">
              <a:buNone/>
              <a:defRPr sz="1143">
                <a:solidFill>
                  <a:schemeClr val="tx1">
                    <a:tint val="75000"/>
                  </a:schemeClr>
                </a:solidFill>
              </a:defRPr>
            </a:lvl6pPr>
            <a:lvl7pPr marL="1959552" indent="0">
              <a:buNone/>
              <a:defRPr sz="1143">
                <a:solidFill>
                  <a:schemeClr val="tx1">
                    <a:tint val="75000"/>
                  </a:schemeClr>
                </a:solidFill>
              </a:defRPr>
            </a:lvl7pPr>
            <a:lvl8pPr marL="2286144" indent="0">
              <a:buNone/>
              <a:defRPr sz="1143">
                <a:solidFill>
                  <a:schemeClr val="tx1">
                    <a:tint val="75000"/>
                  </a:schemeClr>
                </a:solidFill>
              </a:defRPr>
            </a:lvl8pPr>
            <a:lvl9pPr marL="2612736" indent="0">
              <a:buNone/>
              <a:defRPr sz="1143">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45038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anks">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22F16E0E-B052-41BC-9639-C75258CEB0D7}"/>
              </a:ext>
            </a:extLst>
          </p:cNvPr>
          <p:cNvGrpSpPr/>
          <p:nvPr userDrawn="1"/>
        </p:nvGrpSpPr>
        <p:grpSpPr>
          <a:xfrm>
            <a:off x="-110559" y="-132735"/>
            <a:ext cx="12614787" cy="7123469"/>
            <a:chOff x="-82919" y="-99551"/>
            <a:chExt cx="9461090" cy="5342602"/>
          </a:xfrm>
        </p:grpSpPr>
        <p:pic>
          <p:nvPicPr>
            <p:cNvPr id="8" name="Imagen 7" descr="Forma, Flecha&#10;&#10;Descripción generada automáticamente">
              <a:extLst>
                <a:ext uri="{FF2B5EF4-FFF2-40B4-BE49-F238E27FC236}">
                  <a16:creationId xmlns:a16="http://schemas.microsoft.com/office/drawing/2014/main" id="{07430CE6-99A2-4111-AB23-85185C8BE062}"/>
                </a:ext>
              </a:extLst>
            </p:cNvPr>
            <p:cNvPicPr>
              <a:picLocks noChangeAspect="1"/>
            </p:cNvPicPr>
            <p:nvPr userDrawn="1"/>
          </p:nvPicPr>
          <p:blipFill rotWithShape="1">
            <a:blip r:embed="rId2">
              <a:alphaModFix amt="23000"/>
              <a:extLst>
                <a:ext uri="{28A0092B-C50C-407E-A947-70E740481C1C}">
                  <a14:useLocalDpi xmlns:a14="http://schemas.microsoft.com/office/drawing/2010/main" val="0"/>
                </a:ext>
              </a:extLst>
            </a:blip>
            <a:srcRect l="28191" t="31782" r="23590" b="8928"/>
            <a:stretch/>
          </p:blipFill>
          <p:spPr>
            <a:xfrm>
              <a:off x="-82919" y="-99551"/>
              <a:ext cx="5419194" cy="5342602"/>
            </a:xfrm>
            <a:prstGeom prst="rect">
              <a:avLst/>
            </a:prstGeom>
          </p:spPr>
        </p:pic>
        <p:pic>
          <p:nvPicPr>
            <p:cNvPr id="9" name="Imagen 8" descr="Diagrama&#10;&#10;Descripción generada automáticamente con confianza media">
              <a:extLst>
                <a:ext uri="{FF2B5EF4-FFF2-40B4-BE49-F238E27FC236}">
                  <a16:creationId xmlns:a16="http://schemas.microsoft.com/office/drawing/2014/main" id="{350341E2-5F7D-4C8E-A6BF-DDE7779CFEF0}"/>
                </a:ext>
              </a:extLst>
            </p:cNvPr>
            <p:cNvPicPr>
              <a:picLocks noChangeAspect="1"/>
            </p:cNvPicPr>
            <p:nvPr userDrawn="1"/>
          </p:nvPicPr>
          <p:blipFill rotWithShape="1">
            <a:blip r:embed="rId3">
              <a:alphaModFix amt="42000"/>
              <a:extLst>
                <a:ext uri="{28A0092B-C50C-407E-A947-70E740481C1C}">
                  <a14:useLocalDpi xmlns:a14="http://schemas.microsoft.com/office/drawing/2010/main" val="0"/>
                </a:ext>
              </a:extLst>
            </a:blip>
            <a:srcRect t="32860" r="31415"/>
            <a:stretch/>
          </p:blipFill>
          <p:spPr>
            <a:xfrm>
              <a:off x="7100405" y="0"/>
              <a:ext cx="2277766" cy="2163963"/>
            </a:xfrm>
            <a:prstGeom prst="rect">
              <a:avLst/>
            </a:prstGeom>
          </p:spPr>
        </p:pic>
        <p:pic>
          <p:nvPicPr>
            <p:cNvPr id="10" name="Imagen 9" descr="Diagrama&#10;&#10;Descripción generada automáticamente con confianza media">
              <a:extLst>
                <a:ext uri="{FF2B5EF4-FFF2-40B4-BE49-F238E27FC236}">
                  <a16:creationId xmlns:a16="http://schemas.microsoft.com/office/drawing/2014/main" id="{E858FC75-5C4E-46E4-8A27-E329D64E1BA1}"/>
                </a:ext>
              </a:extLst>
            </p:cNvPr>
            <p:cNvPicPr>
              <a:picLocks noChangeAspect="1"/>
            </p:cNvPicPr>
            <p:nvPr userDrawn="1"/>
          </p:nvPicPr>
          <p:blipFill rotWithShape="1">
            <a:blip r:embed="rId3">
              <a:alphaModFix amt="42000"/>
              <a:extLst>
                <a:ext uri="{28A0092B-C50C-407E-A947-70E740481C1C}">
                  <a14:useLocalDpi xmlns:a14="http://schemas.microsoft.com/office/drawing/2010/main" val="0"/>
                </a:ext>
              </a:extLst>
            </a:blip>
            <a:srcRect l="-1" t="-2604" r="19484" b="29076"/>
            <a:stretch/>
          </p:blipFill>
          <p:spPr>
            <a:xfrm>
              <a:off x="6704165" y="2832673"/>
              <a:ext cx="2674006" cy="2369820"/>
            </a:xfrm>
            <a:prstGeom prst="rect">
              <a:avLst/>
            </a:prstGeom>
          </p:spPr>
        </p:pic>
      </p:grpSp>
      <p:sp>
        <p:nvSpPr>
          <p:cNvPr id="2" name="Title 1">
            <a:extLst>
              <a:ext uri="{FF2B5EF4-FFF2-40B4-BE49-F238E27FC236}">
                <a16:creationId xmlns:a16="http://schemas.microsoft.com/office/drawing/2014/main" id="{00A5C77C-9605-4FAE-AC0A-22A7D3427836}"/>
              </a:ext>
            </a:extLst>
          </p:cNvPr>
          <p:cNvSpPr>
            <a:spLocks noGrp="1"/>
          </p:cNvSpPr>
          <p:nvPr>
            <p:ph type="title"/>
          </p:nvPr>
        </p:nvSpPr>
        <p:spPr>
          <a:xfrm>
            <a:off x="3940800" y="1047305"/>
            <a:ext cx="4315200" cy="1228800"/>
          </a:xfrm>
        </p:spPr>
        <p:txBody>
          <a:bodyPr>
            <a:noAutofit/>
          </a:bodyPr>
          <a:lstStyle>
            <a:lvl1pPr algn="ctr">
              <a:defRPr sz="8572"/>
            </a:lvl1pPr>
          </a:lstStyle>
          <a:p>
            <a:r>
              <a:rPr lang="en-US" dirty="0"/>
              <a:t>Click to edit Master title style</a:t>
            </a:r>
          </a:p>
        </p:txBody>
      </p:sp>
      <p:sp>
        <p:nvSpPr>
          <p:cNvPr id="6" name="Google Shape;135;p24">
            <a:extLst>
              <a:ext uri="{FF2B5EF4-FFF2-40B4-BE49-F238E27FC236}">
                <a16:creationId xmlns:a16="http://schemas.microsoft.com/office/drawing/2014/main" id="{651A2E26-AA59-4BEA-B8D5-AB7940BBE046}"/>
              </a:ext>
            </a:extLst>
          </p:cNvPr>
          <p:cNvSpPr txBox="1"/>
          <p:nvPr userDrawn="1"/>
        </p:nvSpPr>
        <p:spPr>
          <a:xfrm>
            <a:off x="3495084" y="4847306"/>
            <a:ext cx="5196632" cy="888628"/>
          </a:xfrm>
          <a:prstGeom prst="rect">
            <a:avLst/>
          </a:prstGeom>
          <a:noFill/>
          <a:ln>
            <a:noFill/>
          </a:ln>
        </p:spPr>
        <p:txBody>
          <a:bodyPr spcFirstLastPara="1" wrap="square" lIns="87071" tIns="87071" rIns="87071" bIns="87071" anchor="b" anchorCtr="0">
            <a:noAutofit/>
          </a:bodyPr>
          <a:lstStyle/>
          <a:p>
            <a:pPr marL="0" lvl="0" indent="0" algn="ctr" rtl="0">
              <a:lnSpc>
                <a:spcPct val="100000"/>
              </a:lnSpc>
              <a:spcBef>
                <a:spcPts val="286"/>
              </a:spcBef>
              <a:spcAft>
                <a:spcPts val="0"/>
              </a:spcAft>
              <a:buNone/>
            </a:pPr>
            <a:r>
              <a:rPr lang="en" sz="1143" b="0" dirty="0">
                <a:solidFill>
                  <a:schemeClr val="tx1"/>
                </a:solidFill>
                <a:latin typeface="+mn-lt"/>
                <a:ea typeface="Anaheim"/>
                <a:cs typeface="Anaheim"/>
                <a:sym typeface="Anaheim"/>
              </a:rPr>
              <a:t>CREDITS: This presentation template was created </a:t>
            </a:r>
            <a:r>
              <a:rPr lang="en" sz="1143" b="1" dirty="0">
                <a:solidFill>
                  <a:schemeClr val="tx1"/>
                </a:solidFill>
                <a:latin typeface="+mn-lt"/>
                <a:ea typeface="Anaheim"/>
                <a:cs typeface="Anaheim"/>
                <a:sym typeface="Anaheim"/>
              </a:rPr>
              <a:t>by </a:t>
            </a:r>
            <a:r>
              <a:rPr lang="en" sz="1143" b="1" dirty="0">
                <a:solidFill>
                  <a:schemeClr val="tx1"/>
                </a:solidFill>
                <a:uFill>
                  <a:noFill/>
                </a:uFill>
                <a:latin typeface="+mn-lt"/>
                <a:ea typeface="Anaheim"/>
                <a:cs typeface="Anaheim"/>
                <a:sym typeface="Anaheim"/>
                <a:hlinkClick r:id="rId4">
                  <a:extLst>
                    <a:ext uri="{A12FA001-AC4F-418D-AE19-62706E023703}">
                      <ahyp:hlinkClr xmlns:ahyp="http://schemas.microsoft.com/office/drawing/2018/hyperlinkcolor" val="tx"/>
                    </a:ext>
                  </a:extLst>
                </a:hlinkClick>
              </a:rPr>
              <a:t>Slidesgo</a:t>
            </a:r>
            <a:r>
              <a:rPr lang="en" sz="1143" b="0" dirty="0">
                <a:solidFill>
                  <a:schemeClr val="tx1"/>
                </a:solidFill>
                <a:latin typeface="+mn-lt"/>
                <a:ea typeface="Anaheim"/>
                <a:cs typeface="Anaheim"/>
                <a:sym typeface="Anaheim"/>
              </a:rPr>
              <a:t>, including icons </a:t>
            </a:r>
            <a:r>
              <a:rPr lang="en" sz="1143" b="1" dirty="0">
                <a:solidFill>
                  <a:schemeClr val="tx1"/>
                </a:solidFill>
                <a:latin typeface="+mn-lt"/>
                <a:ea typeface="Anaheim"/>
                <a:cs typeface="Anaheim"/>
                <a:sym typeface="Anaheim"/>
              </a:rPr>
              <a:t>by </a:t>
            </a:r>
            <a:r>
              <a:rPr lang="en" sz="1143" b="1" dirty="0">
                <a:solidFill>
                  <a:schemeClr val="tx1"/>
                </a:solidFill>
                <a:uFill>
                  <a:noFill/>
                </a:uFill>
                <a:latin typeface="+mn-lt"/>
                <a:ea typeface="Anaheim"/>
                <a:cs typeface="Anaheim"/>
                <a:sym typeface="Anaheim"/>
                <a:hlinkClick r:id="rId5">
                  <a:extLst>
                    <a:ext uri="{A12FA001-AC4F-418D-AE19-62706E023703}">
                      <ahyp:hlinkClr xmlns:ahyp="http://schemas.microsoft.com/office/drawing/2018/hyperlinkcolor" val="tx"/>
                    </a:ext>
                  </a:extLst>
                </a:hlinkClick>
              </a:rPr>
              <a:t>Flaticon</a:t>
            </a:r>
            <a:r>
              <a:rPr lang="en" sz="1143" b="0" dirty="0">
                <a:solidFill>
                  <a:schemeClr val="tx1"/>
                </a:solidFill>
                <a:latin typeface="+mn-lt"/>
                <a:ea typeface="Anaheim"/>
                <a:cs typeface="Anaheim"/>
                <a:sym typeface="Anaheim"/>
              </a:rPr>
              <a:t>, infographics &amp; images </a:t>
            </a:r>
            <a:r>
              <a:rPr lang="en" sz="1143" b="1" dirty="0">
                <a:solidFill>
                  <a:schemeClr val="tx1"/>
                </a:solidFill>
                <a:latin typeface="+mn-lt"/>
                <a:ea typeface="Anaheim"/>
                <a:cs typeface="Anaheim"/>
                <a:sym typeface="Anaheim"/>
              </a:rPr>
              <a:t>by </a:t>
            </a:r>
            <a:r>
              <a:rPr lang="en" sz="1143" b="1" dirty="0">
                <a:solidFill>
                  <a:schemeClr val="tx1"/>
                </a:solidFill>
                <a:uFill>
                  <a:noFill/>
                </a:uFill>
                <a:latin typeface="+mn-lt"/>
                <a:ea typeface="Anaheim"/>
                <a:cs typeface="Anaheim"/>
                <a:sym typeface="Anaheim"/>
                <a:hlinkClick r:id="rId6">
                  <a:extLst>
                    <a:ext uri="{A12FA001-AC4F-418D-AE19-62706E023703}">
                      <ahyp:hlinkClr xmlns:ahyp="http://schemas.microsoft.com/office/drawing/2018/hyperlinkcolor" val="tx"/>
                    </a:ext>
                  </a:extLst>
                </a:hlinkClick>
              </a:rPr>
              <a:t>Freepik</a:t>
            </a:r>
            <a:endParaRPr sz="1143" b="1" dirty="0">
              <a:solidFill>
                <a:schemeClr val="tx1"/>
              </a:solidFill>
              <a:latin typeface="+mn-lt"/>
              <a:ea typeface="Anaheim"/>
              <a:cs typeface="Anaheim"/>
              <a:sym typeface="Anaheim"/>
            </a:endParaRPr>
          </a:p>
        </p:txBody>
      </p:sp>
      <p:sp>
        <p:nvSpPr>
          <p:cNvPr id="7" name="Text Placeholder 3">
            <a:extLst>
              <a:ext uri="{FF2B5EF4-FFF2-40B4-BE49-F238E27FC236}">
                <a16:creationId xmlns:a16="http://schemas.microsoft.com/office/drawing/2014/main" id="{1E841DF3-0C34-48E1-B17F-1B859283C087}"/>
              </a:ext>
            </a:extLst>
          </p:cNvPr>
          <p:cNvSpPr>
            <a:spLocks noGrp="1"/>
          </p:cNvSpPr>
          <p:nvPr>
            <p:ph type="body" sz="half" idx="2"/>
          </p:nvPr>
        </p:nvSpPr>
        <p:spPr>
          <a:xfrm>
            <a:off x="3859980" y="2211635"/>
            <a:ext cx="4472040" cy="1701605"/>
          </a:xfrm>
        </p:spPr>
        <p:txBody>
          <a:bodyPr>
            <a:normAutofit/>
          </a:bodyPr>
          <a:lstStyle>
            <a:lvl1pPr marL="0" indent="0" algn="ctr">
              <a:lnSpc>
                <a:spcPct val="100000"/>
              </a:lnSpc>
              <a:buNone/>
              <a:defRPr sz="1524"/>
            </a:lvl1pPr>
            <a:lvl2pPr marL="326592" indent="0">
              <a:buNone/>
              <a:defRPr sz="1000"/>
            </a:lvl2pPr>
            <a:lvl3pPr marL="653184" indent="0">
              <a:buNone/>
              <a:defRPr sz="857"/>
            </a:lvl3pPr>
            <a:lvl4pPr marL="979776" indent="0">
              <a:buNone/>
              <a:defRPr sz="714"/>
            </a:lvl4pPr>
            <a:lvl5pPr marL="1306368" indent="0">
              <a:buNone/>
              <a:defRPr sz="714"/>
            </a:lvl5pPr>
            <a:lvl6pPr marL="1632959" indent="0">
              <a:buNone/>
              <a:defRPr sz="714"/>
            </a:lvl6pPr>
            <a:lvl7pPr marL="1959552" indent="0">
              <a:buNone/>
              <a:defRPr sz="714"/>
            </a:lvl7pPr>
            <a:lvl8pPr marL="2286144" indent="0">
              <a:buNone/>
              <a:defRPr sz="714"/>
            </a:lvl8pPr>
            <a:lvl9pPr marL="2612736" indent="0">
              <a:buNone/>
              <a:defRPr sz="714"/>
            </a:lvl9pPr>
          </a:lstStyle>
          <a:p>
            <a:pPr lvl="0"/>
            <a:r>
              <a:rPr lang="en-US" dirty="0"/>
              <a:t>Click to edit Master text styles</a:t>
            </a:r>
          </a:p>
        </p:txBody>
      </p:sp>
    </p:spTree>
    <p:extLst>
      <p:ext uri="{BB962C8B-B14F-4D97-AF65-F5344CB8AC3E}">
        <p14:creationId xmlns:p14="http://schemas.microsoft.com/office/powerpoint/2010/main" val="3276556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5B042DD9-0099-422B-93E3-4CB5E22E305A}"/>
              </a:ext>
            </a:extLst>
          </p:cNvPr>
          <p:cNvGrpSpPr/>
          <p:nvPr userDrawn="1"/>
        </p:nvGrpSpPr>
        <p:grpSpPr>
          <a:xfrm>
            <a:off x="-422787" y="-132735"/>
            <a:ext cx="12614787" cy="7123469"/>
            <a:chOff x="-317090" y="-99551"/>
            <a:chExt cx="9461090" cy="5342602"/>
          </a:xfrm>
        </p:grpSpPr>
        <p:pic>
          <p:nvPicPr>
            <p:cNvPr id="6" name="Imagen 5" descr="Forma, Flecha&#10;&#10;Descripción generada automáticamente">
              <a:extLst>
                <a:ext uri="{FF2B5EF4-FFF2-40B4-BE49-F238E27FC236}">
                  <a16:creationId xmlns:a16="http://schemas.microsoft.com/office/drawing/2014/main" id="{850BABE2-B9C3-49C6-A22F-102B98589EE3}"/>
                </a:ext>
              </a:extLst>
            </p:cNvPr>
            <p:cNvPicPr>
              <a:picLocks noChangeAspect="1"/>
            </p:cNvPicPr>
            <p:nvPr/>
          </p:nvPicPr>
          <p:blipFill rotWithShape="1">
            <a:blip r:embed="rId2">
              <a:alphaModFix amt="22000"/>
              <a:extLst>
                <a:ext uri="{28A0092B-C50C-407E-A947-70E740481C1C}">
                  <a14:useLocalDpi xmlns:a14="http://schemas.microsoft.com/office/drawing/2010/main" val="0"/>
                </a:ext>
              </a:extLst>
            </a:blip>
            <a:srcRect l="28191" t="31782" r="-9552" b="8928"/>
            <a:stretch/>
          </p:blipFill>
          <p:spPr>
            <a:xfrm>
              <a:off x="-317090" y="-99551"/>
              <a:ext cx="9144000" cy="5342602"/>
            </a:xfrm>
            <a:prstGeom prst="rect">
              <a:avLst/>
            </a:prstGeom>
          </p:spPr>
        </p:pic>
        <p:pic>
          <p:nvPicPr>
            <p:cNvPr id="5" name="Imagen 4" descr="Diagrama&#10;&#10;Descripción generada automáticamente con confianza media">
              <a:extLst>
                <a:ext uri="{FF2B5EF4-FFF2-40B4-BE49-F238E27FC236}">
                  <a16:creationId xmlns:a16="http://schemas.microsoft.com/office/drawing/2014/main" id="{8AAFFB9A-1428-4B60-8939-92B09A14DA2A}"/>
                </a:ext>
              </a:extLst>
            </p:cNvPr>
            <p:cNvPicPr>
              <a:picLocks noChangeAspect="1"/>
            </p:cNvPicPr>
            <p:nvPr/>
          </p:nvPicPr>
          <p:blipFill rotWithShape="1">
            <a:blip r:embed="rId3">
              <a:alphaModFix amt="42000"/>
              <a:extLst>
                <a:ext uri="{28A0092B-C50C-407E-A947-70E740481C1C}">
                  <a14:useLocalDpi xmlns:a14="http://schemas.microsoft.com/office/drawing/2010/main" val="0"/>
                </a:ext>
              </a:extLst>
            </a:blip>
            <a:srcRect t="32860" r="31415"/>
            <a:stretch/>
          </p:blipFill>
          <p:spPr>
            <a:xfrm>
              <a:off x="6866234" y="0"/>
              <a:ext cx="2277766" cy="2163963"/>
            </a:xfrm>
            <a:prstGeom prst="rect">
              <a:avLst/>
            </a:prstGeom>
          </p:spPr>
        </p:pic>
        <p:pic>
          <p:nvPicPr>
            <p:cNvPr id="7" name="Imagen 6" descr="Diagrama&#10;&#10;Descripción generada automáticamente con confianza media">
              <a:extLst>
                <a:ext uri="{FF2B5EF4-FFF2-40B4-BE49-F238E27FC236}">
                  <a16:creationId xmlns:a16="http://schemas.microsoft.com/office/drawing/2014/main" id="{A8124E25-FD93-428F-9780-C5EAA0FAE625}"/>
                </a:ext>
              </a:extLst>
            </p:cNvPr>
            <p:cNvPicPr>
              <a:picLocks noChangeAspect="1"/>
            </p:cNvPicPr>
            <p:nvPr/>
          </p:nvPicPr>
          <p:blipFill rotWithShape="1">
            <a:blip r:embed="rId3">
              <a:alphaModFix amt="42000"/>
              <a:extLst>
                <a:ext uri="{28A0092B-C50C-407E-A947-70E740481C1C}">
                  <a14:useLocalDpi xmlns:a14="http://schemas.microsoft.com/office/drawing/2010/main" val="0"/>
                </a:ext>
              </a:extLst>
            </a:blip>
            <a:srcRect l="-1" t="-2604" r="19484" b="29076"/>
            <a:stretch/>
          </p:blipFill>
          <p:spPr>
            <a:xfrm>
              <a:off x="6469994" y="2832673"/>
              <a:ext cx="2674006" cy="2369820"/>
            </a:xfrm>
            <a:prstGeom prst="rect">
              <a:avLst/>
            </a:prstGeom>
          </p:spPr>
        </p:pic>
      </p:grpSp>
      <p:sp>
        <p:nvSpPr>
          <p:cNvPr id="2" name="Title 1"/>
          <p:cNvSpPr>
            <a:spLocks noGrp="1"/>
          </p:cNvSpPr>
          <p:nvPr userDrawn="1">
            <p:ph type="ctrTitle"/>
          </p:nvPr>
        </p:nvSpPr>
        <p:spPr>
          <a:xfrm>
            <a:off x="1464000" y="1852800"/>
            <a:ext cx="6676800" cy="2702400"/>
          </a:xfrm>
        </p:spPr>
        <p:txBody>
          <a:bodyPr anchor="b">
            <a:noAutofit/>
          </a:bodyPr>
          <a:lstStyle>
            <a:lvl1pPr algn="l">
              <a:defRPr sz="6858" b="1">
                <a:solidFill>
                  <a:schemeClr val="accent3"/>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531201" y="4507200"/>
            <a:ext cx="6086400" cy="432000"/>
          </a:xfrm>
        </p:spPr>
        <p:txBody>
          <a:bodyPr>
            <a:normAutofit/>
          </a:bodyPr>
          <a:lstStyle>
            <a:lvl1pPr marL="0" indent="0" algn="l">
              <a:buNone/>
              <a:defRPr sz="1524">
                <a:solidFill>
                  <a:srgbClr val="1B394A"/>
                </a:solidFill>
                <a:latin typeface="+mn-lt"/>
              </a:defRPr>
            </a:lvl1pPr>
            <a:lvl2pPr marL="326592" indent="0" algn="ctr">
              <a:buNone/>
              <a:defRPr sz="1429"/>
            </a:lvl2pPr>
            <a:lvl3pPr marL="653184" indent="0" algn="ctr">
              <a:buNone/>
              <a:defRPr sz="1286"/>
            </a:lvl3pPr>
            <a:lvl4pPr marL="979776" indent="0" algn="ctr">
              <a:buNone/>
              <a:defRPr sz="1143"/>
            </a:lvl4pPr>
            <a:lvl5pPr marL="1306368" indent="0" algn="ctr">
              <a:buNone/>
              <a:defRPr sz="1143"/>
            </a:lvl5pPr>
            <a:lvl6pPr marL="1632959" indent="0" algn="ctr">
              <a:buNone/>
              <a:defRPr sz="1143"/>
            </a:lvl6pPr>
            <a:lvl7pPr marL="1959552" indent="0" algn="ctr">
              <a:buNone/>
              <a:defRPr sz="1143"/>
            </a:lvl7pPr>
            <a:lvl8pPr marL="2286144" indent="0" algn="ctr">
              <a:buNone/>
              <a:defRPr sz="1143"/>
            </a:lvl8pPr>
            <a:lvl9pPr marL="2612736" indent="0" algn="ctr">
              <a:buNone/>
              <a:defRPr sz="1143"/>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extLst>
      <p:ext uri="{BB962C8B-B14F-4D97-AF65-F5344CB8AC3E}">
        <p14:creationId xmlns:p14="http://schemas.microsoft.com/office/powerpoint/2010/main" val="593519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838200" y="1657681"/>
            <a:ext cx="10515600" cy="354264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2" name="Title 1"/>
          <p:cNvSpPr>
            <a:spLocks noGrp="1"/>
          </p:cNvSpPr>
          <p:nvPr>
            <p:ph type="title"/>
          </p:nvPr>
        </p:nvSpPr>
        <p:spPr>
          <a:xfrm>
            <a:off x="965201" y="736600"/>
            <a:ext cx="3932237" cy="1600200"/>
          </a:xfrm>
        </p:spPr>
        <p:txBody>
          <a:bodyPr anchor="b"/>
          <a:lstStyle>
            <a:lvl1pPr>
              <a:defRPr sz="2286"/>
            </a:lvl1pPr>
          </a:lstStyle>
          <a:p>
            <a:r>
              <a:rPr lang="en-US"/>
              <a:t>Click to edit Master title style</a:t>
            </a:r>
            <a:endParaRPr lang="en-US" dirty="0"/>
          </a:p>
        </p:txBody>
      </p:sp>
      <p:sp>
        <p:nvSpPr>
          <p:cNvPr id="4" name="Text Placeholder 3"/>
          <p:cNvSpPr>
            <a:spLocks noGrp="1"/>
          </p:cNvSpPr>
          <p:nvPr>
            <p:ph type="body" sz="half" idx="2"/>
          </p:nvPr>
        </p:nvSpPr>
        <p:spPr>
          <a:xfrm>
            <a:off x="965201" y="2336805"/>
            <a:ext cx="3932237" cy="3811588"/>
          </a:xfrm>
        </p:spPr>
        <p:txBody>
          <a:bodyPr/>
          <a:lstStyle>
            <a:lvl1pPr marL="0" indent="0">
              <a:buNone/>
              <a:defRPr sz="1143"/>
            </a:lvl1pPr>
            <a:lvl2pPr marL="326592" indent="0">
              <a:buNone/>
              <a:defRPr sz="1000"/>
            </a:lvl2pPr>
            <a:lvl3pPr marL="653184" indent="0">
              <a:buNone/>
              <a:defRPr sz="857"/>
            </a:lvl3pPr>
            <a:lvl4pPr marL="979776" indent="0">
              <a:buNone/>
              <a:defRPr sz="714"/>
            </a:lvl4pPr>
            <a:lvl5pPr marL="1306368" indent="0">
              <a:buNone/>
              <a:defRPr sz="714"/>
            </a:lvl5pPr>
            <a:lvl6pPr marL="1632959" indent="0">
              <a:buNone/>
              <a:defRPr sz="714"/>
            </a:lvl6pPr>
            <a:lvl7pPr marL="1959552" indent="0">
              <a:buNone/>
              <a:defRPr sz="714"/>
            </a:lvl7pPr>
            <a:lvl8pPr marL="2286144" indent="0">
              <a:buNone/>
              <a:defRPr sz="714"/>
            </a:lvl8pPr>
            <a:lvl9pPr marL="2612736" indent="0">
              <a:buNone/>
              <a:defRPr sz="714"/>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965200" y="1657681"/>
            <a:ext cx="10261600" cy="354264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44402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3603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88166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2823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26808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7554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31870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image" Target="../media/image3.svg"/><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image" Target="../media/image2.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 name="Google Shape;7;p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9298545"/>
      </p:ext>
    </p:extLst>
  </p:cSld>
  <p:clrMap bg1="lt1" tx1="dk1" bg2="dk2" tx2="lt2" accent1="accent1" accent2="accent2" accent3="accent3" accent4="accent4" accent5="accent5" accent6="accent6" hlink="hlink" folHlink="folHlink"/>
  <p:sldLayoutIdLst>
    <p:sldLayoutId id="2147483680" r:id="rId1"/>
    <p:sldLayoutId id="2147483681" r:id="rId2"/>
  </p:sldLayoutIdLst>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3"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0" descr="84,000+ Chemistry Background Illustrations, Royalty-Free ...">
            <a:extLst>
              <a:ext uri="{FF2B5EF4-FFF2-40B4-BE49-F238E27FC236}">
                <a16:creationId xmlns:a16="http://schemas.microsoft.com/office/drawing/2014/main" id="{722712E4-3AD7-F0F4-BA99-0206E37780F7}"/>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Text Placeholder 8">
            <a:extLst>
              <a:ext uri="{FF2B5EF4-FFF2-40B4-BE49-F238E27FC236}">
                <a16:creationId xmlns:a16="http://schemas.microsoft.com/office/drawing/2014/main" id="{34319EA7-6E82-02DB-324E-DC722AC4E7C4}"/>
              </a:ext>
            </a:extLst>
          </p:cNvPr>
          <p:cNvSpPr txBox="1">
            <a:spLocks/>
          </p:cNvSpPr>
          <p:nvPr userDrawn="1"/>
        </p:nvSpPr>
        <p:spPr>
          <a:xfrm>
            <a:off x="302302" y="174283"/>
            <a:ext cx="4063794" cy="1678517"/>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3200" kern="1200">
                <a:solidFill>
                  <a:srgbClr val="1B394A"/>
                </a:solidFill>
                <a:latin typeface="Garamond" panose="02020404030301010803" pitchFamily="18"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1B394A"/>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rgbClr val="1B394A"/>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rgbClr val="1B394A"/>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rgbClr val="1B394A"/>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048" dirty="0"/>
              <a:t>10A7 – TEAM 1</a:t>
            </a:r>
          </a:p>
        </p:txBody>
      </p:sp>
      <p:pic>
        <p:nvPicPr>
          <p:cNvPr id="10" name="Graphic 9" descr="Atom">
            <a:extLst>
              <a:ext uri="{FF2B5EF4-FFF2-40B4-BE49-F238E27FC236}">
                <a16:creationId xmlns:a16="http://schemas.microsoft.com/office/drawing/2014/main" id="{392FFE79-A407-7CC1-1326-01ED1D3FF5A4}"/>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46931" y="0"/>
            <a:ext cx="1345069" cy="1345069"/>
          </a:xfrm>
          <a:prstGeom prst="rect">
            <a:avLst/>
          </a:prstGeom>
        </p:spPr>
      </p:pic>
    </p:spTree>
    <p:extLst>
      <p:ext uri="{BB962C8B-B14F-4D97-AF65-F5344CB8AC3E}">
        <p14:creationId xmlns:p14="http://schemas.microsoft.com/office/powerpoint/2010/main" val="89301270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664" r:id="rId17"/>
    <p:sldLayoutId id="2147483658" r:id="rId18"/>
    <p:sldLayoutId id="2147483671" r:id="rId19"/>
    <p:sldLayoutId id="2147483659" r:id="rId20"/>
  </p:sldLayoutIdLst>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7.xml"/><Relationship Id="rId3" Type="http://schemas.openxmlformats.org/officeDocument/2006/relationships/slide" Target="slide4.xml"/><Relationship Id="rId7" Type="http://schemas.openxmlformats.org/officeDocument/2006/relationships/slide" Target="slide15.xml"/><Relationship Id="rId12" Type="http://schemas.openxmlformats.org/officeDocument/2006/relationships/slide" Target="slide25.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slide" Target="slide23.xml"/><Relationship Id="rId5" Type="http://schemas.openxmlformats.org/officeDocument/2006/relationships/slide" Target="slide9.xml"/><Relationship Id="rId15" Type="http://schemas.openxmlformats.org/officeDocument/2006/relationships/slide" Target="slide13.xml"/><Relationship Id="rId10" Type="http://schemas.openxmlformats.org/officeDocument/2006/relationships/slide" Target="slide21.xml"/><Relationship Id="rId4" Type="http://schemas.openxmlformats.org/officeDocument/2006/relationships/image" Target="../media/image1.jpeg"/><Relationship Id="rId9" Type="http://schemas.openxmlformats.org/officeDocument/2006/relationships/slide" Target="slide19.xml"/><Relationship Id="rId14" Type="http://schemas.openxmlformats.org/officeDocument/2006/relationships/slide" Target="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7.xml"/><Relationship Id="rId3" Type="http://schemas.openxmlformats.org/officeDocument/2006/relationships/slide" Target="slide4.xml"/><Relationship Id="rId7" Type="http://schemas.openxmlformats.org/officeDocument/2006/relationships/slide" Target="slide15.xml"/><Relationship Id="rId12" Type="http://schemas.openxmlformats.org/officeDocument/2006/relationships/slide" Target="slide25.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slide" Target="slide23.xml"/><Relationship Id="rId5" Type="http://schemas.openxmlformats.org/officeDocument/2006/relationships/slide" Target="slide9.xml"/><Relationship Id="rId15" Type="http://schemas.openxmlformats.org/officeDocument/2006/relationships/slide" Target="slide13.xml"/><Relationship Id="rId10" Type="http://schemas.openxmlformats.org/officeDocument/2006/relationships/slide" Target="slide21.xml"/><Relationship Id="rId4" Type="http://schemas.openxmlformats.org/officeDocument/2006/relationships/image" Target="../media/image1.jpeg"/><Relationship Id="rId9" Type="http://schemas.openxmlformats.org/officeDocument/2006/relationships/slide" Target="slide19.xml"/><Relationship Id="rId14" Type="http://schemas.openxmlformats.org/officeDocument/2006/relationships/slide" Target="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19.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slide" Target="slide17.xml"/><Relationship Id="rId5" Type="http://schemas.openxmlformats.org/officeDocument/2006/relationships/slide" Target="slide9.xml"/><Relationship Id="rId15" Type="http://schemas.openxmlformats.org/officeDocument/2006/relationships/slide" Target="slide25.xml"/><Relationship Id="rId10" Type="http://schemas.openxmlformats.org/officeDocument/2006/relationships/slide" Target="slide15.xml"/><Relationship Id="rId4" Type="http://schemas.openxmlformats.org/officeDocument/2006/relationships/image" Target="../media/image1.jpeg"/><Relationship Id="rId9" Type="http://schemas.openxmlformats.org/officeDocument/2006/relationships/image" Target="../media/image19.png"/><Relationship Id="rId14" Type="http://schemas.openxmlformats.org/officeDocument/2006/relationships/slide" Target="slide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19.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slide" Target="slide17.xml"/><Relationship Id="rId5" Type="http://schemas.openxmlformats.org/officeDocument/2006/relationships/slide" Target="slide9.xml"/><Relationship Id="rId15" Type="http://schemas.openxmlformats.org/officeDocument/2006/relationships/slide" Target="slide25.xml"/><Relationship Id="rId10" Type="http://schemas.openxmlformats.org/officeDocument/2006/relationships/slide" Target="slide15.xml"/><Relationship Id="rId4" Type="http://schemas.openxmlformats.org/officeDocument/2006/relationships/image" Target="../media/image1.jpeg"/><Relationship Id="rId9" Type="http://schemas.openxmlformats.org/officeDocument/2006/relationships/image" Target="../media/image19.png"/><Relationship Id="rId14" Type="http://schemas.openxmlformats.org/officeDocument/2006/relationships/slide" Target="slide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19.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slide" Target="slide17.xml"/><Relationship Id="rId5" Type="http://schemas.openxmlformats.org/officeDocument/2006/relationships/slide" Target="slide9.xml"/><Relationship Id="rId15" Type="http://schemas.openxmlformats.org/officeDocument/2006/relationships/slide" Target="slide25.xml"/><Relationship Id="rId10" Type="http://schemas.openxmlformats.org/officeDocument/2006/relationships/slide" Target="slide15.xml"/><Relationship Id="rId4" Type="http://schemas.openxmlformats.org/officeDocument/2006/relationships/image" Target="../media/image1.jpeg"/><Relationship Id="rId9" Type="http://schemas.openxmlformats.org/officeDocument/2006/relationships/image" Target="../media/image19.png"/><Relationship Id="rId14" Type="http://schemas.openxmlformats.org/officeDocument/2006/relationships/slide" Target="slide23.xm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19.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slide" Target="slide17.xml"/><Relationship Id="rId5" Type="http://schemas.openxmlformats.org/officeDocument/2006/relationships/slide" Target="slide9.xml"/><Relationship Id="rId15" Type="http://schemas.openxmlformats.org/officeDocument/2006/relationships/slide" Target="slide25.xml"/><Relationship Id="rId10" Type="http://schemas.openxmlformats.org/officeDocument/2006/relationships/slide" Target="slide15.xml"/><Relationship Id="rId4" Type="http://schemas.openxmlformats.org/officeDocument/2006/relationships/image" Target="../media/image1.jpeg"/><Relationship Id="rId9" Type="http://schemas.openxmlformats.org/officeDocument/2006/relationships/image" Target="../media/image19.png"/><Relationship Id="rId14" Type="http://schemas.openxmlformats.org/officeDocument/2006/relationships/slide" Target="slide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19.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slide" Target="slide17.xml"/><Relationship Id="rId5" Type="http://schemas.openxmlformats.org/officeDocument/2006/relationships/slide" Target="slide9.xml"/><Relationship Id="rId15" Type="http://schemas.openxmlformats.org/officeDocument/2006/relationships/slide" Target="slide25.xml"/><Relationship Id="rId10" Type="http://schemas.openxmlformats.org/officeDocument/2006/relationships/slide" Target="slide15.xml"/><Relationship Id="rId4" Type="http://schemas.openxmlformats.org/officeDocument/2006/relationships/image" Target="../media/image1.jpeg"/><Relationship Id="rId9" Type="http://schemas.openxmlformats.org/officeDocument/2006/relationships/image" Target="../media/image19.png"/><Relationship Id="rId14" Type="http://schemas.openxmlformats.org/officeDocument/2006/relationships/slide" Target="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19.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slide" Target="slide17.xml"/><Relationship Id="rId5" Type="http://schemas.openxmlformats.org/officeDocument/2006/relationships/slide" Target="slide9.xml"/><Relationship Id="rId15" Type="http://schemas.openxmlformats.org/officeDocument/2006/relationships/slide" Target="slide25.xml"/><Relationship Id="rId10" Type="http://schemas.openxmlformats.org/officeDocument/2006/relationships/slide" Target="slide15.xml"/><Relationship Id="rId4" Type="http://schemas.openxmlformats.org/officeDocument/2006/relationships/image" Target="../media/image1.jpeg"/><Relationship Id="rId9" Type="http://schemas.openxmlformats.org/officeDocument/2006/relationships/image" Target="../media/image19.png"/><Relationship Id="rId14" Type="http://schemas.openxmlformats.org/officeDocument/2006/relationships/slide" Target="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11.xml"/><Relationship Id="rId3" Type="http://schemas.openxmlformats.org/officeDocument/2006/relationships/slide" Target="slide4.xml"/><Relationship Id="rId7" Type="http://schemas.openxmlformats.org/officeDocument/2006/relationships/slide" Target="slide17.xml"/><Relationship Id="rId12" Type="http://schemas.openxmlformats.org/officeDocument/2006/relationships/slide" Target="slide7.xml"/><Relationship Id="rId2" Type="http://schemas.openxmlformats.org/officeDocument/2006/relationships/notesSlide" Target="../notesSlides/notesSlide12.xml"/><Relationship Id="rId16"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slide" Target="slide15.xml"/><Relationship Id="rId11" Type="http://schemas.openxmlformats.org/officeDocument/2006/relationships/slide" Target="slide25.xml"/><Relationship Id="rId5" Type="http://schemas.openxmlformats.org/officeDocument/2006/relationships/slide" Target="slide9.xml"/><Relationship Id="rId15" Type="http://schemas.openxmlformats.org/officeDocument/2006/relationships/slide" Target="slide28.xml"/><Relationship Id="rId10" Type="http://schemas.openxmlformats.org/officeDocument/2006/relationships/slide" Target="slide23.xml"/><Relationship Id="rId4" Type="http://schemas.openxmlformats.org/officeDocument/2006/relationships/image" Target="../media/image1.jpeg"/><Relationship Id="rId9" Type="http://schemas.openxmlformats.org/officeDocument/2006/relationships/slide" Target="slide21.xml"/><Relationship Id="rId14" Type="http://schemas.openxmlformats.org/officeDocument/2006/relationships/slide" Target="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11.xml"/><Relationship Id="rId3" Type="http://schemas.openxmlformats.org/officeDocument/2006/relationships/slide" Target="slide4.xml"/><Relationship Id="rId7" Type="http://schemas.openxmlformats.org/officeDocument/2006/relationships/slide" Target="slide17.xml"/><Relationship Id="rId12" Type="http://schemas.openxmlformats.org/officeDocument/2006/relationships/slide" Target="slide7.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slide" Target="slide15.xml"/><Relationship Id="rId11" Type="http://schemas.openxmlformats.org/officeDocument/2006/relationships/slide" Target="slide25.xml"/><Relationship Id="rId5" Type="http://schemas.openxmlformats.org/officeDocument/2006/relationships/slide" Target="slide9.xml"/><Relationship Id="rId15" Type="http://schemas.openxmlformats.org/officeDocument/2006/relationships/image" Target="../media/image19.png"/><Relationship Id="rId10" Type="http://schemas.openxmlformats.org/officeDocument/2006/relationships/slide" Target="slide23.xml"/><Relationship Id="rId4" Type="http://schemas.openxmlformats.org/officeDocument/2006/relationships/image" Target="../media/image1.jpeg"/><Relationship Id="rId9" Type="http://schemas.openxmlformats.org/officeDocument/2006/relationships/slide" Target="slide21.xml"/><Relationship Id="rId14" Type="http://schemas.openxmlformats.org/officeDocument/2006/relationships/slide" Target="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11.xml"/><Relationship Id="rId3" Type="http://schemas.openxmlformats.org/officeDocument/2006/relationships/slide" Target="slide4.xml"/><Relationship Id="rId7" Type="http://schemas.openxmlformats.org/officeDocument/2006/relationships/slide" Target="slide17.xml"/><Relationship Id="rId12" Type="http://schemas.openxmlformats.org/officeDocument/2006/relationships/slide" Target="slide7.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slide" Target="slide15.xml"/><Relationship Id="rId11" Type="http://schemas.openxmlformats.org/officeDocument/2006/relationships/slide" Target="slide25.xml"/><Relationship Id="rId5" Type="http://schemas.openxmlformats.org/officeDocument/2006/relationships/slide" Target="slide9.xml"/><Relationship Id="rId15" Type="http://schemas.openxmlformats.org/officeDocument/2006/relationships/image" Target="../media/image19.png"/><Relationship Id="rId10" Type="http://schemas.openxmlformats.org/officeDocument/2006/relationships/slide" Target="slide23.xml"/><Relationship Id="rId4" Type="http://schemas.openxmlformats.org/officeDocument/2006/relationships/image" Target="../media/image1.jpeg"/><Relationship Id="rId9" Type="http://schemas.openxmlformats.org/officeDocument/2006/relationships/slide" Target="slide21.xml"/><Relationship Id="rId14" Type="http://schemas.openxmlformats.org/officeDocument/2006/relationships/slide" Target="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0.gif"/><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7.xml"/><Relationship Id="rId18" Type="http://schemas.openxmlformats.org/officeDocument/2006/relationships/slide" Target="slide32.xml"/><Relationship Id="rId3" Type="http://schemas.openxmlformats.org/officeDocument/2006/relationships/slide" Target="slide4.xml"/><Relationship Id="rId7" Type="http://schemas.openxmlformats.org/officeDocument/2006/relationships/slide" Target="slide15.xml"/><Relationship Id="rId12" Type="http://schemas.openxmlformats.org/officeDocument/2006/relationships/slide" Target="slide25.xml"/><Relationship Id="rId17" Type="http://schemas.openxmlformats.org/officeDocument/2006/relationships/slide" Target="slide30.xml"/><Relationship Id="rId2" Type="http://schemas.openxmlformats.org/officeDocument/2006/relationships/notesSlide" Target="../notesSlides/notesSlide1.xml"/><Relationship Id="rId16" Type="http://schemas.openxmlformats.org/officeDocument/2006/relationships/slide" Target="slide28.xml"/><Relationship Id="rId1" Type="http://schemas.openxmlformats.org/officeDocument/2006/relationships/slideLayout" Target="../slideLayouts/slideLayout14.xml"/><Relationship Id="rId6" Type="http://schemas.openxmlformats.org/officeDocument/2006/relationships/slide" Target="slide9.xml"/><Relationship Id="rId11" Type="http://schemas.openxmlformats.org/officeDocument/2006/relationships/slide" Target="slide23.xml"/><Relationship Id="rId5" Type="http://schemas.openxmlformats.org/officeDocument/2006/relationships/slide" Target="slide35.xml"/><Relationship Id="rId15" Type="http://schemas.openxmlformats.org/officeDocument/2006/relationships/slide" Target="slide13.xml"/><Relationship Id="rId10" Type="http://schemas.openxmlformats.org/officeDocument/2006/relationships/slide" Target="slide21.xml"/><Relationship Id="rId19" Type="http://schemas.openxmlformats.org/officeDocument/2006/relationships/image" Target="../media/image19.png"/><Relationship Id="rId4" Type="http://schemas.openxmlformats.org/officeDocument/2006/relationships/image" Target="../media/image1.jpeg"/><Relationship Id="rId9" Type="http://schemas.openxmlformats.org/officeDocument/2006/relationships/slide" Target="slide19.xml"/><Relationship Id="rId14" Type="http://schemas.openxmlformats.org/officeDocument/2006/relationships/slide" Target="slide1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9.png"/><Relationship Id="rId5" Type="http://schemas.openxmlformats.org/officeDocument/2006/relationships/image" Target="../media/image34.svg"/><Relationship Id="rId10" Type="http://schemas.openxmlformats.org/officeDocument/2006/relationships/image" Target="../media/image7.svg"/><Relationship Id="rId4" Type="http://schemas.openxmlformats.org/officeDocument/2006/relationships/image" Target="../media/image33.png"/><Relationship Id="rId9"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8.sv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5.png"/></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hyperlink" Target="https://www.freepik.com/free-vector/science-icons-cartoon-set_6170203.htm/?utm_source=slidesgo_template&amp;utm_medium=referral-link&amp;utm_campaign=sg_resources&amp;utm_content=freepik" TargetMode="External"/><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science-cover-set_6170206.htm/?utm_source=slidesgo_template&amp;utm_medium=referral-link&amp;utm_campaign=sg_resources&amp;utm_content=freepik" TargetMode="External"/><Relationship Id="rId2" Type="http://schemas.openxmlformats.org/officeDocument/2006/relationships/hyperlink" Target="https://www.freepik.com/free-vector/science-icons-cartoon-set_6170203.htm/?utm_source=slidesgo_template&amp;utm_medium=referral-link&amp;utm_campaign=sg_resources&amp;utm_content=freepik" TargetMode="Externa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www.freepik.com/free-photo/kids-learning-more-about-chemistry-class_17433655.htm/?utm_source=slidesgo_template&amp;utm_medium=referral-link&amp;utm_campaign=sg_resources&amp;utm_content=freepik" TargetMode="External"/><Relationship Id="rId4" Type="http://schemas.openxmlformats.org/officeDocument/2006/relationships/hyperlink" Target="https://www.freepik.com/free-vector/white-transparent-glass-sphere-glass-ball-shiny-bubble-glossy_10603675.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fonts.google.com/specimen/Amatic+SC"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fonts.google.com/specimen/Pontano+Sans" TargetMode="External"/><Relationship Id="rId4" Type="http://schemas.openxmlformats.org/officeDocument/2006/relationships/hyperlink" Target="https://fonts.google.com/specimen/Actor"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2.g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5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50.gif"/><Relationship Id="rId4" Type="http://schemas.openxmlformats.org/officeDocument/2006/relationships/image" Target="../media/image48.gif"/><Relationship Id="rId9" Type="http://schemas.openxmlformats.org/officeDocument/2006/relationships/image" Target="../media/image49.gif"/></Relationships>
</file>

<file path=ppt/slides/_rels/slide5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7.xml"/><Relationship Id="rId3" Type="http://schemas.openxmlformats.org/officeDocument/2006/relationships/slide" Target="slide4.xml"/><Relationship Id="rId7" Type="http://schemas.openxmlformats.org/officeDocument/2006/relationships/slide" Target="slide15.xml"/><Relationship Id="rId12" Type="http://schemas.openxmlformats.org/officeDocument/2006/relationships/slide" Target="slide25.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slide" Target="slide23.xml"/><Relationship Id="rId5" Type="http://schemas.openxmlformats.org/officeDocument/2006/relationships/slide" Target="slide9.xml"/><Relationship Id="rId15" Type="http://schemas.openxmlformats.org/officeDocument/2006/relationships/slide" Target="slide13.xml"/><Relationship Id="rId10" Type="http://schemas.openxmlformats.org/officeDocument/2006/relationships/slide" Target="slide21.xml"/><Relationship Id="rId4" Type="http://schemas.openxmlformats.org/officeDocument/2006/relationships/image" Target="../media/image1.jpeg"/><Relationship Id="rId9" Type="http://schemas.openxmlformats.org/officeDocument/2006/relationships/slide" Target="slide19.xml"/><Relationship Id="rId14" Type="http://schemas.openxmlformats.org/officeDocument/2006/relationships/slide" Target="slide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7.xml"/><Relationship Id="rId3" Type="http://schemas.openxmlformats.org/officeDocument/2006/relationships/slide" Target="slide4.xml"/><Relationship Id="rId7" Type="http://schemas.openxmlformats.org/officeDocument/2006/relationships/slide" Target="slide15.xml"/><Relationship Id="rId12" Type="http://schemas.openxmlformats.org/officeDocument/2006/relationships/slide" Target="slide25.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slide" Target="slide23.xml"/><Relationship Id="rId5" Type="http://schemas.openxmlformats.org/officeDocument/2006/relationships/slide" Target="slide9.xml"/><Relationship Id="rId15" Type="http://schemas.openxmlformats.org/officeDocument/2006/relationships/slide" Target="slide13.xml"/><Relationship Id="rId10" Type="http://schemas.openxmlformats.org/officeDocument/2006/relationships/slide" Target="slide21.xml"/><Relationship Id="rId4" Type="http://schemas.openxmlformats.org/officeDocument/2006/relationships/image" Target="../media/image1.jpeg"/><Relationship Id="rId9" Type="http://schemas.openxmlformats.org/officeDocument/2006/relationships/slide" Target="slide19.xml"/><Relationship Id="rId1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DCF5F9"/>
            </a:gs>
            <a:gs pos="71000">
              <a:srgbClr val="4AE7E7"/>
            </a:gs>
            <a:gs pos="100000">
              <a:srgbClr val="32B1C2"/>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6" name="Imagen 25" descr="Patrón de fondo&#10;&#10;Descripción generada automáticamente">
            <a:extLst>
              <a:ext uri="{FF2B5EF4-FFF2-40B4-BE49-F238E27FC236}">
                <a16:creationId xmlns:a16="http://schemas.microsoft.com/office/drawing/2014/main" id="{49A17CB3-0B88-4F6C-B5EC-1E1D0951B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9477" y="1771939"/>
            <a:ext cx="381519" cy="1453504"/>
          </a:xfrm>
          <a:prstGeom prst="rect">
            <a:avLst/>
          </a:prstGeom>
        </p:spPr>
      </p:pic>
      <p:sp>
        <p:nvSpPr>
          <p:cNvPr id="4" name="Title 3">
            <a:extLst>
              <a:ext uri="{FF2B5EF4-FFF2-40B4-BE49-F238E27FC236}">
                <a16:creationId xmlns:a16="http://schemas.microsoft.com/office/drawing/2014/main" id="{8E68F8C9-9363-411D-9575-F40C87BDBCAB}"/>
              </a:ext>
            </a:extLst>
          </p:cNvPr>
          <p:cNvSpPr>
            <a:spLocks noGrp="1"/>
          </p:cNvSpPr>
          <p:nvPr>
            <p:ph type="title"/>
          </p:nvPr>
        </p:nvSpPr>
        <p:spPr/>
        <p:txBody>
          <a:bodyPr>
            <a:normAutofit/>
          </a:bodyPr>
          <a:lstStyle/>
          <a:p>
            <a:pPr algn="ctr"/>
            <a:r>
              <a:rPr lang="es-ES" sz="6000" dirty="0">
                <a:solidFill>
                  <a:srgbClr val="B11670"/>
                </a:solidFill>
                <a:latin typeface="Amatic SC" panose="00000500000000000000" pitchFamily="2" charset="-79"/>
                <a:cs typeface="Amatic SC" panose="00000500000000000000" pitchFamily="2" charset="-79"/>
              </a:rPr>
              <a:t>KÍCH THƯỚC</a:t>
            </a:r>
            <a:endParaRPr lang="en-US" sz="6000" dirty="0">
              <a:solidFill>
                <a:srgbClr val="B11670"/>
              </a:solidFill>
              <a:latin typeface="Amatic SC" panose="00000500000000000000" pitchFamily="2" charset="-79"/>
              <a:cs typeface="Amatic SC" panose="00000500000000000000" pitchFamily="2" charset="-79"/>
            </a:endParaRPr>
          </a:p>
        </p:txBody>
      </p:sp>
      <p:sp>
        <p:nvSpPr>
          <p:cNvPr id="5" name="Content Placeholder 4">
            <a:extLst>
              <a:ext uri="{FF2B5EF4-FFF2-40B4-BE49-F238E27FC236}">
                <a16:creationId xmlns:a16="http://schemas.microsoft.com/office/drawing/2014/main" id="{09FC422D-C590-4546-A610-C5B81B3A5334}"/>
              </a:ext>
            </a:extLst>
          </p:cNvPr>
          <p:cNvSpPr>
            <a:spLocks noGrp="1"/>
          </p:cNvSpPr>
          <p:nvPr>
            <p:ph idx="1"/>
          </p:nvPr>
        </p:nvSpPr>
        <p:spPr>
          <a:xfrm>
            <a:off x="1112290" y="2677442"/>
            <a:ext cx="7329714" cy="3194698"/>
          </a:xfrm>
        </p:spPr>
        <p:txBody>
          <a:bodyPr>
            <a:noAutofit/>
          </a:bodyPr>
          <a:lstStyle/>
          <a:p>
            <a:pPr fontAlgn="base">
              <a:spcBef>
                <a:spcPts val="0"/>
              </a:spcBef>
            </a:pPr>
            <a:r>
              <a:rPr lang="en-US" sz="3200" dirty="0">
                <a:solidFill>
                  <a:srgbClr val="000000"/>
                </a:solidFill>
                <a:latin typeface="Arial" panose="020B0604020202020204" pitchFamily="34" charset="0"/>
              </a:rPr>
              <a:t>- Ô </a:t>
            </a:r>
            <a:r>
              <a:rPr lang="en-US" sz="3200" dirty="0" err="1">
                <a:solidFill>
                  <a:srgbClr val="000000"/>
                </a:solidFill>
                <a:latin typeface="Arial" panose="020B0604020202020204" pitchFamily="34" charset="0"/>
              </a:rPr>
              <a:t>nguyên</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tố</a:t>
            </a:r>
            <a:r>
              <a:rPr lang="en-US" sz="3200" dirty="0">
                <a:solidFill>
                  <a:srgbClr val="000000"/>
                </a:solidFill>
                <a:latin typeface="Arial" panose="020B0604020202020204" pitchFamily="34" charset="0"/>
              </a:rPr>
              <a:t>:</a:t>
            </a:r>
          </a:p>
          <a:p>
            <a:pPr fontAlgn="base">
              <a:spcBef>
                <a:spcPts val="0"/>
              </a:spcBef>
            </a:pPr>
            <a:r>
              <a:rPr lang="en-US" sz="3200" dirty="0">
                <a:solidFill>
                  <a:srgbClr val="000000"/>
                </a:solidFill>
                <a:latin typeface="Arial" panose="020B0604020202020204" pitchFamily="34" charset="0"/>
              </a:rPr>
              <a:t>+SHNT 10</a:t>
            </a:r>
          </a:p>
          <a:p>
            <a:pPr fontAlgn="base">
              <a:spcBef>
                <a:spcPts val="0"/>
              </a:spcBef>
            </a:pPr>
            <a:r>
              <a:rPr lang="en-US" sz="3200" dirty="0">
                <a:solidFill>
                  <a:srgbClr val="000000"/>
                </a:solidFill>
                <a:latin typeface="Arial" panose="020B0604020202020204" pitchFamily="34" charset="0"/>
              </a:rPr>
              <a:t>+KHNT: 18</a:t>
            </a:r>
          </a:p>
          <a:p>
            <a:pPr fontAlgn="base">
              <a:spcBef>
                <a:spcPts val="0"/>
              </a:spcBef>
            </a:pPr>
            <a:r>
              <a:rPr lang="en-US" sz="3200" dirty="0">
                <a:solidFill>
                  <a:srgbClr val="000000"/>
                </a:solidFill>
                <a:latin typeface="Arial" panose="020B0604020202020204" pitchFamily="34" charset="0"/>
              </a:rPr>
              <a:t>+Name, AMU: 8</a:t>
            </a:r>
          </a:p>
          <a:p>
            <a:pPr fontAlgn="base">
              <a:spcBef>
                <a:spcPts val="0"/>
              </a:spcBef>
            </a:pP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Cột</a:t>
            </a:r>
            <a:r>
              <a:rPr lang="en-US" sz="3200" dirty="0">
                <a:solidFill>
                  <a:srgbClr val="000000"/>
                </a:solidFill>
                <a:latin typeface="Arial" panose="020B0604020202020204" pitchFamily="34" charset="0"/>
              </a:rPr>
              <a:t>: 9</a:t>
            </a:r>
          </a:p>
          <a:p>
            <a:pPr marL="0" indent="0">
              <a:buNone/>
            </a:pPr>
            <a:br>
              <a:rPr lang="en-US" sz="3200" b="0" dirty="0">
                <a:effectLst/>
              </a:rPr>
            </a:br>
            <a:endParaRPr lang="en-US" sz="3200" dirty="0"/>
          </a:p>
        </p:txBody>
      </p:sp>
      <p:pic>
        <p:nvPicPr>
          <p:cNvPr id="12" name="Imagen 11" descr="Imagen en blanco y negro de la luna&#10;&#10;Descripción generada automáticamente con confianza baja">
            <a:extLst>
              <a:ext uri="{FF2B5EF4-FFF2-40B4-BE49-F238E27FC236}">
                <a16:creationId xmlns:a16="http://schemas.microsoft.com/office/drawing/2014/main" id="{E0F3D1AB-99E5-4F85-84B3-9D70E4AF7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1493" y="1577776"/>
            <a:ext cx="155426" cy="168600"/>
          </a:xfrm>
          <a:prstGeom prst="rect">
            <a:avLst/>
          </a:prstGeom>
        </p:spPr>
      </p:pic>
      <p:pic>
        <p:nvPicPr>
          <p:cNvPr id="13" name="Imagen 12" descr="Imagen en blanco y negro de la luna&#10;&#10;Descripción generada automáticamente con confianza baja">
            <a:extLst>
              <a:ext uri="{FF2B5EF4-FFF2-40B4-BE49-F238E27FC236}">
                <a16:creationId xmlns:a16="http://schemas.microsoft.com/office/drawing/2014/main" id="{6CA0838E-85C2-4C34-95DE-87CE92594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7814" y="1265336"/>
            <a:ext cx="125849" cy="136515"/>
          </a:xfrm>
          <a:prstGeom prst="rect">
            <a:avLst/>
          </a:prstGeom>
        </p:spPr>
      </p:pic>
      <p:pic>
        <p:nvPicPr>
          <p:cNvPr id="14" name="Imagen 13" descr="Imagen en blanco y negro de la luna&#10;&#10;Descripción generada automáticamente con confianza baja">
            <a:extLst>
              <a:ext uri="{FF2B5EF4-FFF2-40B4-BE49-F238E27FC236}">
                <a16:creationId xmlns:a16="http://schemas.microsoft.com/office/drawing/2014/main" id="{EC47A0DC-050E-4756-9A0D-E71C0F027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7593" y="1199122"/>
            <a:ext cx="114559" cy="124268"/>
          </a:xfrm>
          <a:prstGeom prst="rect">
            <a:avLst/>
          </a:prstGeom>
        </p:spPr>
      </p:pic>
      <p:pic>
        <p:nvPicPr>
          <p:cNvPr id="15" name="Imagen 14" descr="Imagen en blanco y negro de la luna&#10;&#10;Descripción generada automáticamente con confianza baja">
            <a:extLst>
              <a:ext uri="{FF2B5EF4-FFF2-40B4-BE49-F238E27FC236}">
                <a16:creationId xmlns:a16="http://schemas.microsoft.com/office/drawing/2014/main" id="{C738BB72-0ECA-4F09-839C-89689B0BA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317" y="1018012"/>
            <a:ext cx="97868" cy="106163"/>
          </a:xfrm>
          <a:prstGeom prst="rect">
            <a:avLst/>
          </a:prstGeom>
        </p:spPr>
      </p:pic>
      <p:pic>
        <p:nvPicPr>
          <p:cNvPr id="16" name="Imagen 15" descr="Imagen en blanco y negro de la luna&#10;&#10;Descripción generada automáticamente con confianza baja">
            <a:extLst>
              <a:ext uri="{FF2B5EF4-FFF2-40B4-BE49-F238E27FC236}">
                <a16:creationId xmlns:a16="http://schemas.microsoft.com/office/drawing/2014/main" id="{DD9F0F97-CB1A-4616-85A2-1A0A533FC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185" y="1746376"/>
            <a:ext cx="155426" cy="168600"/>
          </a:xfrm>
          <a:prstGeom prst="rect">
            <a:avLst/>
          </a:prstGeom>
        </p:spPr>
      </p:pic>
      <p:pic>
        <p:nvPicPr>
          <p:cNvPr id="17" name="Imagen 16" descr="Imagen en blanco y negro de la luna&#10;&#10;Descripción generada automáticamente con confianza baja">
            <a:extLst>
              <a:ext uri="{FF2B5EF4-FFF2-40B4-BE49-F238E27FC236}">
                <a16:creationId xmlns:a16="http://schemas.microsoft.com/office/drawing/2014/main" id="{2F635D3C-4256-4485-A65F-8B6B5F241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408482" y="927229"/>
            <a:ext cx="1482522" cy="1608169"/>
          </a:xfrm>
          <a:prstGeom prst="rect">
            <a:avLst/>
          </a:prstGeom>
        </p:spPr>
      </p:pic>
      <p:pic>
        <p:nvPicPr>
          <p:cNvPr id="18" name="Imagen 17" descr="Imagen en blanco y negro de la luna&#10;&#10;Descripción generada automáticamente con confianza baja">
            <a:extLst>
              <a:ext uri="{FF2B5EF4-FFF2-40B4-BE49-F238E27FC236}">
                <a16:creationId xmlns:a16="http://schemas.microsoft.com/office/drawing/2014/main" id="{42AAB7E5-676A-4B23-A6E1-107EF234A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5421238" y="2810894"/>
            <a:ext cx="1349523" cy="1463897"/>
          </a:xfrm>
          <a:prstGeom prst="rect">
            <a:avLst/>
          </a:prstGeom>
        </p:spPr>
      </p:pic>
      <p:pic>
        <p:nvPicPr>
          <p:cNvPr id="19" name="Imagen 18" descr="Imagen en blanco y negro de la luna&#10;&#10;Descripción generada automáticamente con confianza baja">
            <a:extLst>
              <a:ext uri="{FF2B5EF4-FFF2-40B4-BE49-F238E27FC236}">
                <a16:creationId xmlns:a16="http://schemas.microsoft.com/office/drawing/2014/main" id="{B668B15C-69C1-49CB-A26E-E8944B7F5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8027839" y="2714527"/>
            <a:ext cx="1152901" cy="1250617"/>
          </a:xfrm>
          <a:prstGeom prst="rect">
            <a:avLst/>
          </a:prstGeom>
        </p:spPr>
      </p:pic>
      <p:pic>
        <p:nvPicPr>
          <p:cNvPr id="20" name="Imagen 19" descr="Imagen en blanco y negro de la luna&#10;&#10;Descripción generada automáticamente con confianza baja">
            <a:extLst>
              <a:ext uri="{FF2B5EF4-FFF2-40B4-BE49-F238E27FC236}">
                <a16:creationId xmlns:a16="http://schemas.microsoft.com/office/drawing/2014/main" id="{EC611E7E-BB83-48FA-A491-7681B94BA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718" y="902493"/>
            <a:ext cx="155426" cy="168600"/>
          </a:xfrm>
          <a:prstGeom prst="rect">
            <a:avLst/>
          </a:prstGeom>
        </p:spPr>
      </p:pic>
      <p:pic>
        <p:nvPicPr>
          <p:cNvPr id="21" name="Imagen 20" descr="Imagen en blanco y negro de la luna&#10;&#10;Descripción generada automáticamente con confianza baja">
            <a:extLst>
              <a:ext uri="{FF2B5EF4-FFF2-40B4-BE49-F238E27FC236}">
                <a16:creationId xmlns:a16="http://schemas.microsoft.com/office/drawing/2014/main" id="{3C178B50-BBEC-4819-A1FF-B3CA8EA44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865" y="596164"/>
            <a:ext cx="125849" cy="136515"/>
          </a:xfrm>
          <a:prstGeom prst="rect">
            <a:avLst/>
          </a:prstGeom>
        </p:spPr>
      </p:pic>
      <p:pic>
        <p:nvPicPr>
          <p:cNvPr id="22" name="Imagen 21" descr="Imagen en blanco y negro de la luna&#10;&#10;Descripción generada automáticamente con confianza baja">
            <a:extLst>
              <a:ext uri="{FF2B5EF4-FFF2-40B4-BE49-F238E27FC236}">
                <a16:creationId xmlns:a16="http://schemas.microsoft.com/office/drawing/2014/main" id="{732D7B84-66E6-4DE2-879B-1F4D7854E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619" y="732679"/>
            <a:ext cx="114559" cy="124268"/>
          </a:xfrm>
          <a:prstGeom prst="rect">
            <a:avLst/>
          </a:prstGeom>
        </p:spPr>
      </p:pic>
      <p:pic>
        <p:nvPicPr>
          <p:cNvPr id="23" name="Imagen 22" descr="Imagen en blanco y negro de la luna&#10;&#10;Descripción generada automáticamente con confianza baja">
            <a:extLst>
              <a:ext uri="{FF2B5EF4-FFF2-40B4-BE49-F238E27FC236}">
                <a16:creationId xmlns:a16="http://schemas.microsoft.com/office/drawing/2014/main" id="{4E41D4B8-B241-42AF-9AA0-6C9E95C0F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733" y="1348769"/>
            <a:ext cx="97868" cy="106163"/>
          </a:xfrm>
          <a:prstGeom prst="rect">
            <a:avLst/>
          </a:prstGeom>
        </p:spPr>
      </p:pic>
      <p:pic>
        <p:nvPicPr>
          <p:cNvPr id="3" name="Imagen 2" descr="Forma, Círculo&#10;&#10;Descripción generada automáticamente">
            <a:extLst>
              <a:ext uri="{FF2B5EF4-FFF2-40B4-BE49-F238E27FC236}">
                <a16:creationId xmlns:a16="http://schemas.microsoft.com/office/drawing/2014/main" id="{221A4A31-4AD0-4FED-83AA-DF641232ECA3}"/>
              </a:ext>
            </a:extLst>
          </p:cNvPr>
          <p:cNvPicPr>
            <a:picLocks noChangeAspect="1"/>
          </p:cNvPicPr>
          <p:nvPr/>
        </p:nvPicPr>
        <p:blipFill>
          <a:blip r:embed="rId4">
            <a:alphaModFix amt="75000"/>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0037530" y="1124337"/>
            <a:ext cx="145410" cy="215362"/>
          </a:xfrm>
          <a:prstGeom prst="rect">
            <a:avLst/>
          </a:prstGeom>
        </p:spPr>
      </p:pic>
      <p:pic>
        <p:nvPicPr>
          <p:cNvPr id="28" name="Imagen 27" descr="Imagen que contiene interior, tabla, verde, botella&#10;&#10;Descripción generada automáticamente">
            <a:extLst>
              <a:ext uri="{FF2B5EF4-FFF2-40B4-BE49-F238E27FC236}">
                <a16:creationId xmlns:a16="http://schemas.microsoft.com/office/drawing/2014/main" id="{197F0FB8-FD5A-4F84-80E4-71B08E4CC6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459412">
            <a:off x="9984031" y="3912734"/>
            <a:ext cx="397819" cy="1491821"/>
          </a:xfrm>
          <a:prstGeom prst="rect">
            <a:avLst/>
          </a:prstGeom>
        </p:spPr>
      </p:pic>
    </p:spTree>
    <p:extLst>
      <p:ext uri="{BB962C8B-B14F-4D97-AF65-F5344CB8AC3E}">
        <p14:creationId xmlns:p14="http://schemas.microsoft.com/office/powerpoint/2010/main" val="3139681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3.20988E-6 L 0.00104 0.37192 " pathEditMode="relative" rAng="0" ptsTypes="AA">
                                      <p:cBhvr>
                                        <p:cTn id="6" dur="2250" fill="hold"/>
                                        <p:tgtEl>
                                          <p:spTgt spid="3"/>
                                        </p:tgtEl>
                                        <p:attrNameLst>
                                          <p:attrName>ppt_x</p:attrName>
                                          <p:attrName>ppt_y</p:attrName>
                                        </p:attrNameLst>
                                      </p:cBhvr>
                                      <p:rCtr x="52" y="18580"/>
                                    </p:animMotion>
                                  </p:childTnLst>
                                </p:cTn>
                              </p:par>
                            </p:childTnLst>
                          </p:cTn>
                        </p:par>
                        <p:par>
                          <p:cTn id="7" fill="hold">
                            <p:stCondLst>
                              <p:cond delay="2250"/>
                            </p:stCondLst>
                            <p:childTnLst>
                              <p:par>
                                <p:cTn id="8" presetID="10" presetClass="exit" presetSubtype="0" fill="hold" nodeType="after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par>
                          <p:cTn id="11" fill="hold">
                            <p:stCondLst>
                              <p:cond delay="2750"/>
                            </p:stCondLst>
                            <p:childTnLst>
                              <p:par>
                                <p:cTn id="12" presetID="42"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250"/>
                                        <p:tgtEl>
                                          <p:spTgt spid="15"/>
                                        </p:tgtEl>
                                      </p:cBhvr>
                                    </p:animEffect>
                                    <p:anim calcmode="lin" valueType="num">
                                      <p:cBhvr>
                                        <p:cTn id="15" dur="1250" fill="hold"/>
                                        <p:tgtEl>
                                          <p:spTgt spid="15"/>
                                        </p:tgtEl>
                                        <p:attrNameLst>
                                          <p:attrName>ppt_x</p:attrName>
                                        </p:attrNameLst>
                                      </p:cBhvr>
                                      <p:tavLst>
                                        <p:tav tm="0">
                                          <p:val>
                                            <p:strVal val="#ppt_x"/>
                                          </p:val>
                                        </p:tav>
                                        <p:tav tm="100000">
                                          <p:val>
                                            <p:strVal val="#ppt_x"/>
                                          </p:val>
                                        </p:tav>
                                      </p:tavLst>
                                    </p:anim>
                                    <p:anim calcmode="lin" valueType="num">
                                      <p:cBhvr>
                                        <p:cTn id="16" dur="125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75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250"/>
                                        <p:tgtEl>
                                          <p:spTgt spid="12"/>
                                        </p:tgtEl>
                                      </p:cBhvr>
                                    </p:animEffect>
                                    <p:anim calcmode="lin" valueType="num">
                                      <p:cBhvr>
                                        <p:cTn id="25" dur="1250" fill="hold"/>
                                        <p:tgtEl>
                                          <p:spTgt spid="12"/>
                                        </p:tgtEl>
                                        <p:attrNameLst>
                                          <p:attrName>ppt_x</p:attrName>
                                        </p:attrNameLst>
                                      </p:cBhvr>
                                      <p:tavLst>
                                        <p:tav tm="0">
                                          <p:val>
                                            <p:strVal val="#ppt_x"/>
                                          </p:val>
                                        </p:tav>
                                        <p:tav tm="100000">
                                          <p:val>
                                            <p:strVal val="#ppt_x"/>
                                          </p:val>
                                        </p:tav>
                                      </p:tavLst>
                                    </p:anim>
                                    <p:anim calcmode="lin" valueType="num">
                                      <p:cBhvr>
                                        <p:cTn id="26" dur="125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75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5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Phi </a:t>
            </a:r>
            <a:r>
              <a:rPr lang="en-US" dirty="0" err="1"/>
              <a:t>kim</a:t>
            </a:r>
            <a:r>
              <a:rPr lang="en-US" dirty="0"/>
              <a:t> HALOGEN</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4032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5"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accent6">
              <a:lumMod val="60000"/>
              <a:lumOff val="4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DEB3E6A-4A0A-F804-E880-42F48A47638B}"/>
              </a:ext>
            </a:extLst>
          </p:cNvPr>
          <p:cNvGrpSpPr/>
          <p:nvPr/>
        </p:nvGrpSpPr>
        <p:grpSpPr>
          <a:xfrm>
            <a:off x="4038684" y="2491250"/>
            <a:ext cx="3600977" cy="1891209"/>
            <a:chOff x="4038684" y="2491250"/>
            <a:chExt cx="3600977" cy="1891209"/>
          </a:xfrm>
        </p:grpSpPr>
        <p:sp>
          <p:nvSpPr>
            <p:cNvPr id="4" name="Rectangle: Rounded Corners 3">
              <a:hlinkHover r:id="rId7" action="ppaction://hlinksldjump"/>
              <a:extLst>
                <a:ext uri="{FF2B5EF4-FFF2-40B4-BE49-F238E27FC236}">
                  <a16:creationId xmlns:a16="http://schemas.microsoft.com/office/drawing/2014/main" id="{8E04DD9E-5C0C-E35F-DEA5-A488207E605B}"/>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hlinkHover r:id="rId8" action="ppaction://hlinksldjump"/>
              <a:extLst>
                <a:ext uri="{FF2B5EF4-FFF2-40B4-BE49-F238E27FC236}">
                  <a16:creationId xmlns:a16="http://schemas.microsoft.com/office/drawing/2014/main" id="{091A4176-7E55-6081-740F-EAEC551E927C}"/>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6" name="Rectangle: Rounded Corners 5">
              <a:hlinkHover r:id="rId9" action="ppaction://hlinksldjump"/>
              <a:extLst>
                <a:ext uri="{FF2B5EF4-FFF2-40B4-BE49-F238E27FC236}">
                  <a16:creationId xmlns:a16="http://schemas.microsoft.com/office/drawing/2014/main" id="{C3093F28-618F-FE30-58DE-F5BC549165E7}"/>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7" name="Rectangle: Rounded Corners 6">
              <a:hlinkHover r:id="rId10" action="ppaction://hlinksldjump"/>
              <a:extLst>
                <a:ext uri="{FF2B5EF4-FFF2-40B4-BE49-F238E27FC236}">
                  <a16:creationId xmlns:a16="http://schemas.microsoft.com/office/drawing/2014/main" id="{B400E0D7-9EFB-D863-5227-EC6196C96091}"/>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8" name="Rectangle: Rounded Corners 7">
              <a:hlinkHover r:id="rId11" action="ppaction://hlinksldjump"/>
              <a:extLst>
                <a:ext uri="{FF2B5EF4-FFF2-40B4-BE49-F238E27FC236}">
                  <a16:creationId xmlns:a16="http://schemas.microsoft.com/office/drawing/2014/main" id="{2844E71B-5058-B2BF-7E82-6AA2D39A7D86}"/>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9" name="Rectangle: Rounded Corners 8">
              <a:hlinkHover r:id="rId12" action="ppaction://hlinksldjump"/>
              <a:extLst>
                <a:ext uri="{FF2B5EF4-FFF2-40B4-BE49-F238E27FC236}">
                  <a16:creationId xmlns:a16="http://schemas.microsoft.com/office/drawing/2014/main" id="{63F71F07-B837-D87F-8502-DF50D421B299}"/>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 name="Rectangle: Rounded Corners 9">
              <a:hlinkHover r:id="rId13" action="ppaction://hlinksldjump"/>
              <a:extLst>
                <a:ext uri="{FF2B5EF4-FFF2-40B4-BE49-F238E27FC236}">
                  <a16:creationId xmlns:a16="http://schemas.microsoft.com/office/drawing/2014/main" id="{F576BF2E-5F25-3B45-9230-FCAE7087247F}"/>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hlinkHover r:id="rId5" action="ppaction://hlinksldjump"/>
              <a:extLst>
                <a:ext uri="{FF2B5EF4-FFF2-40B4-BE49-F238E27FC236}">
                  <a16:creationId xmlns:a16="http://schemas.microsoft.com/office/drawing/2014/main" id="{8CC7385B-9D91-118E-E186-B3639D18CC96}"/>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2" name="Rectangle: Rounded Corners 11">
              <a:hlinkHover r:id="rId14" action="ppaction://hlinksldjump"/>
              <a:extLst>
                <a:ext uri="{FF2B5EF4-FFF2-40B4-BE49-F238E27FC236}">
                  <a16:creationId xmlns:a16="http://schemas.microsoft.com/office/drawing/2014/main" id="{752EBA5D-A4C2-B6F7-9E5B-7AF8EAAE0B4E}"/>
                </a:ext>
              </a:extLst>
            </p:cNvPr>
            <p:cNvSpPr/>
            <p:nvPr/>
          </p:nvSpPr>
          <p:spPr>
            <a:xfrm rot="5400000">
              <a:off x="6256716" y="3432767"/>
              <a:ext cx="1376682" cy="453113"/>
            </a:xfrm>
            <a:prstGeom prst="roundRect">
              <a:avLst/>
            </a:prstGeom>
            <a:solidFill>
              <a:schemeClr val="accent6">
                <a:lumMod val="60000"/>
                <a:lumOff val="4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3" name="Rectangle: Rounded Corners 12">
              <a:hlinkHover r:id="rId15" action="ppaction://hlinksldjump"/>
              <a:extLst>
                <a:ext uri="{FF2B5EF4-FFF2-40B4-BE49-F238E27FC236}">
                  <a16:creationId xmlns:a16="http://schemas.microsoft.com/office/drawing/2014/main" id="{340E416F-05D6-B183-3C51-F7E40E4E23A4}"/>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380364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Phi </a:t>
            </a:r>
            <a:r>
              <a:rPr lang="en-US" dirty="0" err="1"/>
              <a:t>kim</a:t>
            </a:r>
            <a:r>
              <a:rPr lang="en-US" dirty="0"/>
              <a:t> KHÍ HIẾM</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5442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5"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7B73D7F-A549-6DA3-0322-DEC3BC0E0AF2}"/>
              </a:ext>
            </a:extLst>
          </p:cNvPr>
          <p:cNvGrpSpPr/>
          <p:nvPr/>
        </p:nvGrpSpPr>
        <p:grpSpPr>
          <a:xfrm>
            <a:off x="4038684" y="2491250"/>
            <a:ext cx="3600977" cy="1891209"/>
            <a:chOff x="4038684" y="2491250"/>
            <a:chExt cx="3600977" cy="1891209"/>
          </a:xfrm>
        </p:grpSpPr>
        <p:sp>
          <p:nvSpPr>
            <p:cNvPr id="4" name="Rectangle: Rounded Corners 3">
              <a:hlinkHover r:id="rId7" action="ppaction://hlinksldjump"/>
              <a:extLst>
                <a:ext uri="{FF2B5EF4-FFF2-40B4-BE49-F238E27FC236}">
                  <a16:creationId xmlns:a16="http://schemas.microsoft.com/office/drawing/2014/main" id="{8B840683-64B5-2ADC-AEA5-3A25359B19F9}"/>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hlinkHover r:id="rId8" action="ppaction://hlinksldjump"/>
              <a:extLst>
                <a:ext uri="{FF2B5EF4-FFF2-40B4-BE49-F238E27FC236}">
                  <a16:creationId xmlns:a16="http://schemas.microsoft.com/office/drawing/2014/main" id="{CAE8C3A0-956B-5666-1213-CC847EB2C3F0}"/>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6" name="Rectangle: Rounded Corners 5">
              <a:hlinkHover r:id="rId9" action="ppaction://hlinksldjump"/>
              <a:extLst>
                <a:ext uri="{FF2B5EF4-FFF2-40B4-BE49-F238E27FC236}">
                  <a16:creationId xmlns:a16="http://schemas.microsoft.com/office/drawing/2014/main" id="{D6145DBC-B721-D7E2-3933-CE6513402650}"/>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7" name="Rectangle: Rounded Corners 6">
              <a:hlinkHover r:id="rId10" action="ppaction://hlinksldjump"/>
              <a:extLst>
                <a:ext uri="{FF2B5EF4-FFF2-40B4-BE49-F238E27FC236}">
                  <a16:creationId xmlns:a16="http://schemas.microsoft.com/office/drawing/2014/main" id="{9A4BD25B-20AA-EFBA-C351-B8A30EFD3A21}"/>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8" name="Rectangle: Rounded Corners 7">
              <a:hlinkHover r:id="rId11" action="ppaction://hlinksldjump"/>
              <a:extLst>
                <a:ext uri="{FF2B5EF4-FFF2-40B4-BE49-F238E27FC236}">
                  <a16:creationId xmlns:a16="http://schemas.microsoft.com/office/drawing/2014/main" id="{462BC96F-7167-EC44-1691-0A9468CE18E3}"/>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9" name="Rectangle: Rounded Corners 8">
              <a:hlinkHover r:id="rId12" action="ppaction://hlinksldjump"/>
              <a:extLst>
                <a:ext uri="{FF2B5EF4-FFF2-40B4-BE49-F238E27FC236}">
                  <a16:creationId xmlns:a16="http://schemas.microsoft.com/office/drawing/2014/main" id="{F01E17D9-95F2-A6FC-2B1D-0D69A4A6CE90}"/>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 name="Rectangle: Rounded Corners 9">
              <a:hlinkHover r:id="rId13" action="ppaction://hlinksldjump"/>
              <a:extLst>
                <a:ext uri="{FF2B5EF4-FFF2-40B4-BE49-F238E27FC236}">
                  <a16:creationId xmlns:a16="http://schemas.microsoft.com/office/drawing/2014/main" id="{F38AE295-D1EC-672B-305D-6AC69536763C}"/>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hlinkHover r:id="rId5" action="ppaction://hlinksldjump"/>
              <a:extLst>
                <a:ext uri="{FF2B5EF4-FFF2-40B4-BE49-F238E27FC236}">
                  <a16:creationId xmlns:a16="http://schemas.microsoft.com/office/drawing/2014/main" id="{DA1C0740-9B39-6300-FCE4-5F8462305773}"/>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2" name="Rectangle: Rounded Corners 11">
              <a:hlinkHover r:id="rId14" action="ppaction://hlinksldjump"/>
              <a:extLst>
                <a:ext uri="{FF2B5EF4-FFF2-40B4-BE49-F238E27FC236}">
                  <a16:creationId xmlns:a16="http://schemas.microsoft.com/office/drawing/2014/main" id="{4CA16C15-CF0E-056C-72DD-7CF56AB741B6}"/>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3" name="Rectangle: Rounded Corners 12">
              <a:hlinkHover r:id="rId15" action="ppaction://hlinksldjump"/>
              <a:extLst>
                <a:ext uri="{FF2B5EF4-FFF2-40B4-BE49-F238E27FC236}">
                  <a16:creationId xmlns:a16="http://schemas.microsoft.com/office/drawing/2014/main" id="{532C3993-2001-A8AD-DAAD-29A89708F118}"/>
                </a:ext>
              </a:extLst>
            </p:cNvPr>
            <p:cNvSpPr/>
            <p:nvPr/>
          </p:nvSpPr>
          <p:spPr>
            <a:xfrm rot="5400000">
              <a:off x="6728859" y="3459226"/>
              <a:ext cx="1376683" cy="40019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2259707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sz="7200" dirty="0" err="1"/>
              <a:t>Onmouse</a:t>
            </a:r>
            <a:r>
              <a:rPr lang="en-US" sz="7200" dirty="0"/>
              <a:t>: </a:t>
            </a:r>
            <a:r>
              <a:rPr lang="en-US" sz="7200" dirty="0" err="1"/>
              <a:t>kim</a:t>
            </a:r>
            <a:r>
              <a:rPr lang="en-US" sz="7200" dirty="0"/>
              <a:t> </a:t>
            </a:r>
            <a:r>
              <a:rPr lang="en-US" sz="7200" dirty="0" err="1"/>
              <a:t>loại</a:t>
            </a:r>
            <a:endParaRPr lang="en-US" sz="7200" dirty="0"/>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3346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rgbClr val="9FF0F1"/>
          </a:solidFill>
          <a:ln>
            <a:solidFill>
              <a:srgbClr val="9FF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6"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7"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8"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FA267E5-AB56-9A5D-16C0-6453908679A9}"/>
              </a:ext>
            </a:extLst>
          </p:cNvPr>
          <p:cNvGrpSpPr/>
          <p:nvPr/>
        </p:nvGrpSpPr>
        <p:grpSpPr>
          <a:xfrm>
            <a:off x="4038684" y="2491250"/>
            <a:ext cx="3600977" cy="1891209"/>
            <a:chOff x="4038684" y="2491250"/>
            <a:chExt cx="3600977" cy="1891209"/>
          </a:xfrm>
        </p:grpSpPr>
        <p:sp>
          <p:nvSpPr>
            <p:cNvPr id="4" name="Rectangle: Rounded Corners 3">
              <a:hlinkHover r:id="rId10" action="ppaction://hlinksldjump"/>
              <a:extLst>
                <a:ext uri="{FF2B5EF4-FFF2-40B4-BE49-F238E27FC236}">
                  <a16:creationId xmlns:a16="http://schemas.microsoft.com/office/drawing/2014/main" id="{BFC15940-4E24-0D90-E0EA-E10E6092BEE0}"/>
                </a:ext>
              </a:extLst>
            </p:cNvPr>
            <p:cNvSpPr/>
            <p:nvPr/>
          </p:nvSpPr>
          <p:spPr>
            <a:xfrm>
              <a:off x="4038684" y="2523953"/>
              <a:ext cx="1734143" cy="40551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hlinkHover r:id="rId11" action="ppaction://hlinksldjump"/>
              <a:extLst>
                <a:ext uri="{FF2B5EF4-FFF2-40B4-BE49-F238E27FC236}">
                  <a16:creationId xmlns:a16="http://schemas.microsoft.com/office/drawing/2014/main" id="{4EAA359F-D759-E96B-DDE7-7E3503E578E5}"/>
                </a:ext>
              </a:extLst>
            </p:cNvPr>
            <p:cNvSpPr/>
            <p:nvPr/>
          </p:nvSpPr>
          <p:spPr>
            <a:xfrm rot="5400000">
              <a:off x="3494332" y="3541228"/>
              <a:ext cx="1408379" cy="274084"/>
            </a:xfrm>
            <a:prstGeom prst="roundRect">
              <a:avLst/>
            </a:prstGeom>
            <a:solidFill>
              <a:srgbClr val="9FF0F1"/>
            </a:solidFill>
            <a:ln>
              <a:solidFill>
                <a:srgbClr val="9FF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6" name="Rectangle: Rounded Corners 5">
              <a:hlinkHover r:id="rId12" action="ppaction://hlinksldjump"/>
              <a:extLst>
                <a:ext uri="{FF2B5EF4-FFF2-40B4-BE49-F238E27FC236}">
                  <a16:creationId xmlns:a16="http://schemas.microsoft.com/office/drawing/2014/main" id="{5AB7009E-CA4F-F97B-7F7D-4BA40152A549}"/>
                </a:ext>
              </a:extLst>
            </p:cNvPr>
            <p:cNvSpPr/>
            <p:nvPr/>
          </p:nvSpPr>
          <p:spPr>
            <a:xfrm rot="5400000">
              <a:off x="3848601" y="3541228"/>
              <a:ext cx="1408379" cy="274083"/>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7" name="Rectangle: Rounded Corners 6">
              <a:hlinkHover r:id="rId13" action="ppaction://hlinksldjump"/>
              <a:extLst>
                <a:ext uri="{FF2B5EF4-FFF2-40B4-BE49-F238E27FC236}">
                  <a16:creationId xmlns:a16="http://schemas.microsoft.com/office/drawing/2014/main" id="{671E2748-3049-F9DE-8CF3-02A387C5C0C0}"/>
                </a:ext>
              </a:extLst>
            </p:cNvPr>
            <p:cNvSpPr/>
            <p:nvPr/>
          </p:nvSpPr>
          <p:spPr>
            <a:xfrm rot="5400000">
              <a:off x="4222108" y="3518097"/>
              <a:ext cx="1387037" cy="308820"/>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8" name="Rectangle: Rounded Corners 7">
              <a:hlinkHover r:id="rId14" action="ppaction://hlinksldjump"/>
              <a:extLst>
                <a:ext uri="{FF2B5EF4-FFF2-40B4-BE49-F238E27FC236}">
                  <a16:creationId xmlns:a16="http://schemas.microsoft.com/office/drawing/2014/main" id="{AA89251B-F82C-3753-8075-6E89280795C9}"/>
                </a:ext>
              </a:extLst>
            </p:cNvPr>
            <p:cNvSpPr/>
            <p:nvPr/>
          </p:nvSpPr>
          <p:spPr>
            <a:xfrm rot="5400000">
              <a:off x="4721112" y="3366612"/>
              <a:ext cx="1430259" cy="60143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9" name="Rectangle: Rounded Corners 8">
              <a:hlinkHover r:id="rId15" action="ppaction://hlinksldjump"/>
              <a:extLst>
                <a:ext uri="{FF2B5EF4-FFF2-40B4-BE49-F238E27FC236}">
                  <a16:creationId xmlns:a16="http://schemas.microsoft.com/office/drawing/2014/main" id="{B9B0D757-E462-57F1-C9D1-CAC05881B374}"/>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 name="Rectangle: Rounded Corners 9">
              <a:hlinkHover r:id="rId6" action="ppaction://hlinksldjump"/>
              <a:extLst>
                <a:ext uri="{FF2B5EF4-FFF2-40B4-BE49-F238E27FC236}">
                  <a16:creationId xmlns:a16="http://schemas.microsoft.com/office/drawing/2014/main" id="{04D58E5A-2A47-EF72-B9BB-143C1C538437}"/>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hlinkHover r:id="rId5" action="ppaction://hlinksldjump"/>
              <a:extLst>
                <a:ext uri="{FF2B5EF4-FFF2-40B4-BE49-F238E27FC236}">
                  <a16:creationId xmlns:a16="http://schemas.microsoft.com/office/drawing/2014/main" id="{F54AA8F4-3536-9B2D-042D-A7CBB972DA75}"/>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2" name="Rectangle: Rounded Corners 11">
              <a:hlinkHover r:id="rId7" action="ppaction://hlinksldjump"/>
              <a:extLst>
                <a:ext uri="{FF2B5EF4-FFF2-40B4-BE49-F238E27FC236}">
                  <a16:creationId xmlns:a16="http://schemas.microsoft.com/office/drawing/2014/main" id="{81ADC216-7FFD-CFA0-AE4C-068D95D9E9CD}"/>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3" name="Rectangle: Rounded Corners 12">
              <a:hlinkHover r:id="rId8" action="ppaction://hlinksldjump"/>
              <a:extLst>
                <a:ext uri="{FF2B5EF4-FFF2-40B4-BE49-F238E27FC236}">
                  <a16:creationId xmlns:a16="http://schemas.microsoft.com/office/drawing/2014/main" id="{70FF271D-2689-2022-0BAC-B33FAA5D1FF4}"/>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513642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KIM LOẠI KIỀM</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4152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rgbClr val="9FF0F1"/>
          </a:solidFill>
          <a:ln>
            <a:solidFill>
              <a:srgbClr val="9FF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6"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7"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8"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D4C5889-B406-A27B-63AE-811304A69908}"/>
              </a:ext>
            </a:extLst>
          </p:cNvPr>
          <p:cNvGrpSpPr/>
          <p:nvPr/>
        </p:nvGrpSpPr>
        <p:grpSpPr>
          <a:xfrm>
            <a:off x="4038684" y="2491250"/>
            <a:ext cx="3600977" cy="1891209"/>
            <a:chOff x="4038684" y="2491250"/>
            <a:chExt cx="3600977" cy="1891209"/>
          </a:xfrm>
        </p:grpSpPr>
        <p:sp>
          <p:nvSpPr>
            <p:cNvPr id="4" name="Rectangle: Rounded Corners 3">
              <a:hlinkHover r:id="rId10" action="ppaction://hlinksldjump"/>
              <a:extLst>
                <a:ext uri="{FF2B5EF4-FFF2-40B4-BE49-F238E27FC236}">
                  <a16:creationId xmlns:a16="http://schemas.microsoft.com/office/drawing/2014/main" id="{9431F2B8-8DF5-C09D-C613-45BC4261AD41}"/>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hlinkHover r:id="rId11" action="ppaction://hlinksldjump"/>
              <a:extLst>
                <a:ext uri="{FF2B5EF4-FFF2-40B4-BE49-F238E27FC236}">
                  <a16:creationId xmlns:a16="http://schemas.microsoft.com/office/drawing/2014/main" id="{0399D4CC-3F70-7515-B323-DCDDA69F915B}"/>
                </a:ext>
              </a:extLst>
            </p:cNvPr>
            <p:cNvSpPr/>
            <p:nvPr/>
          </p:nvSpPr>
          <p:spPr>
            <a:xfrm rot="5400000">
              <a:off x="3494332" y="3541228"/>
              <a:ext cx="1408379" cy="274084"/>
            </a:xfrm>
            <a:prstGeom prst="roundRect">
              <a:avLst/>
            </a:prstGeom>
            <a:solidFill>
              <a:srgbClr val="9FF0F1"/>
            </a:solidFill>
            <a:ln>
              <a:solidFill>
                <a:srgbClr val="9FF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6" name="Rectangle: Rounded Corners 5">
              <a:hlinkHover r:id="rId12" action="ppaction://hlinksldjump"/>
              <a:extLst>
                <a:ext uri="{FF2B5EF4-FFF2-40B4-BE49-F238E27FC236}">
                  <a16:creationId xmlns:a16="http://schemas.microsoft.com/office/drawing/2014/main" id="{02766656-82EF-28F7-66F2-6D25235B71FB}"/>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7" name="Rectangle: Rounded Corners 6">
              <a:hlinkHover r:id="rId13" action="ppaction://hlinksldjump"/>
              <a:extLst>
                <a:ext uri="{FF2B5EF4-FFF2-40B4-BE49-F238E27FC236}">
                  <a16:creationId xmlns:a16="http://schemas.microsoft.com/office/drawing/2014/main" id="{11896448-2E7C-11F2-BFC1-D034CAF877B2}"/>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8" name="Rectangle: Rounded Corners 7">
              <a:hlinkHover r:id="rId14" action="ppaction://hlinksldjump"/>
              <a:extLst>
                <a:ext uri="{FF2B5EF4-FFF2-40B4-BE49-F238E27FC236}">
                  <a16:creationId xmlns:a16="http://schemas.microsoft.com/office/drawing/2014/main" id="{AA942A9A-CB56-219F-579C-C95C85CDCF14}"/>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9" name="Rectangle: Rounded Corners 8">
              <a:hlinkHover r:id="rId15" action="ppaction://hlinksldjump"/>
              <a:extLst>
                <a:ext uri="{FF2B5EF4-FFF2-40B4-BE49-F238E27FC236}">
                  <a16:creationId xmlns:a16="http://schemas.microsoft.com/office/drawing/2014/main" id="{6ECB3D08-79AE-5E37-170F-E0E011319A63}"/>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 name="Rectangle: Rounded Corners 9">
              <a:hlinkHover r:id="rId6" action="ppaction://hlinksldjump"/>
              <a:extLst>
                <a:ext uri="{FF2B5EF4-FFF2-40B4-BE49-F238E27FC236}">
                  <a16:creationId xmlns:a16="http://schemas.microsoft.com/office/drawing/2014/main" id="{A63D9000-0F8C-0702-57FB-16C7886BC8D9}"/>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hlinkHover r:id="rId5" action="ppaction://hlinksldjump"/>
              <a:extLst>
                <a:ext uri="{FF2B5EF4-FFF2-40B4-BE49-F238E27FC236}">
                  <a16:creationId xmlns:a16="http://schemas.microsoft.com/office/drawing/2014/main" id="{E6ABF93B-D9CC-7D51-9BFF-F2F77B09265F}"/>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2" name="Rectangle: Rounded Corners 11">
              <a:hlinkHover r:id="rId7" action="ppaction://hlinksldjump"/>
              <a:extLst>
                <a:ext uri="{FF2B5EF4-FFF2-40B4-BE49-F238E27FC236}">
                  <a16:creationId xmlns:a16="http://schemas.microsoft.com/office/drawing/2014/main" id="{EB36D003-7DAB-2520-8E4C-A1DBD09BF584}"/>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3" name="Rectangle: Rounded Corners 12">
              <a:hlinkHover r:id="rId8" action="ppaction://hlinksldjump"/>
              <a:extLst>
                <a:ext uri="{FF2B5EF4-FFF2-40B4-BE49-F238E27FC236}">
                  <a16:creationId xmlns:a16="http://schemas.microsoft.com/office/drawing/2014/main" id="{D75D5B32-2B2A-DF04-7DC5-24A1E45E2B8B}"/>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72859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KIM LOẠI KIỀM THỔ</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0775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6"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7"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8"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086D4D8-B1F2-4AA3-4ACC-D0731D3B331D}"/>
              </a:ext>
            </a:extLst>
          </p:cNvPr>
          <p:cNvGrpSpPr/>
          <p:nvPr/>
        </p:nvGrpSpPr>
        <p:grpSpPr>
          <a:xfrm>
            <a:off x="4038684" y="2491250"/>
            <a:ext cx="3600977" cy="1891209"/>
            <a:chOff x="4038684" y="2491250"/>
            <a:chExt cx="3600977" cy="1891209"/>
          </a:xfrm>
        </p:grpSpPr>
        <p:sp>
          <p:nvSpPr>
            <p:cNvPr id="4" name="Rectangle: Rounded Corners 3">
              <a:hlinkHover r:id="rId10" action="ppaction://hlinksldjump"/>
              <a:extLst>
                <a:ext uri="{FF2B5EF4-FFF2-40B4-BE49-F238E27FC236}">
                  <a16:creationId xmlns:a16="http://schemas.microsoft.com/office/drawing/2014/main" id="{75246F9E-9E3D-7003-F69B-F998AC877F72}"/>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hlinkHover r:id="rId11" action="ppaction://hlinksldjump"/>
              <a:extLst>
                <a:ext uri="{FF2B5EF4-FFF2-40B4-BE49-F238E27FC236}">
                  <a16:creationId xmlns:a16="http://schemas.microsoft.com/office/drawing/2014/main" id="{EE2D11FF-D2E2-02F1-0A68-3855E5EC880C}"/>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6" name="Rectangle: Rounded Corners 5">
              <a:hlinkHover r:id="rId12" action="ppaction://hlinksldjump"/>
              <a:extLst>
                <a:ext uri="{FF2B5EF4-FFF2-40B4-BE49-F238E27FC236}">
                  <a16:creationId xmlns:a16="http://schemas.microsoft.com/office/drawing/2014/main" id="{0DCE00A0-09ED-316D-85C4-28F7A01C0A75}"/>
                </a:ext>
              </a:extLst>
            </p:cNvPr>
            <p:cNvSpPr/>
            <p:nvPr/>
          </p:nvSpPr>
          <p:spPr>
            <a:xfrm rot="5400000">
              <a:off x="3848601" y="3541228"/>
              <a:ext cx="1408379" cy="274083"/>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7" name="Rectangle: Rounded Corners 6">
              <a:hlinkHover r:id="rId13" action="ppaction://hlinksldjump"/>
              <a:extLst>
                <a:ext uri="{FF2B5EF4-FFF2-40B4-BE49-F238E27FC236}">
                  <a16:creationId xmlns:a16="http://schemas.microsoft.com/office/drawing/2014/main" id="{8745EE70-8481-1141-A4B0-4C0B19CA536F}"/>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8" name="Rectangle: Rounded Corners 7">
              <a:hlinkHover r:id="rId14" action="ppaction://hlinksldjump"/>
              <a:extLst>
                <a:ext uri="{FF2B5EF4-FFF2-40B4-BE49-F238E27FC236}">
                  <a16:creationId xmlns:a16="http://schemas.microsoft.com/office/drawing/2014/main" id="{7AC5F880-6E9B-D197-C969-ABD7B4F464EB}"/>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9" name="Rectangle: Rounded Corners 8">
              <a:hlinkHover r:id="rId15" action="ppaction://hlinksldjump"/>
              <a:extLst>
                <a:ext uri="{FF2B5EF4-FFF2-40B4-BE49-F238E27FC236}">
                  <a16:creationId xmlns:a16="http://schemas.microsoft.com/office/drawing/2014/main" id="{1D5A4E81-B929-2898-5F77-DF36D5D04228}"/>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 name="Rectangle: Rounded Corners 9">
              <a:hlinkHover r:id="rId6" action="ppaction://hlinksldjump"/>
              <a:extLst>
                <a:ext uri="{FF2B5EF4-FFF2-40B4-BE49-F238E27FC236}">
                  <a16:creationId xmlns:a16="http://schemas.microsoft.com/office/drawing/2014/main" id="{DAE28CA5-07F5-29F1-3C62-7ACF7D8965B7}"/>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hlinkHover r:id="rId5" action="ppaction://hlinksldjump"/>
              <a:extLst>
                <a:ext uri="{FF2B5EF4-FFF2-40B4-BE49-F238E27FC236}">
                  <a16:creationId xmlns:a16="http://schemas.microsoft.com/office/drawing/2014/main" id="{82687785-8F79-D3ED-5746-B4F9395495A3}"/>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2" name="Rectangle: Rounded Corners 11">
              <a:hlinkHover r:id="rId7" action="ppaction://hlinksldjump"/>
              <a:extLst>
                <a:ext uri="{FF2B5EF4-FFF2-40B4-BE49-F238E27FC236}">
                  <a16:creationId xmlns:a16="http://schemas.microsoft.com/office/drawing/2014/main" id="{70BEBF2E-66D4-0CB7-FC74-009CD5DEE354}"/>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3" name="Rectangle: Rounded Corners 12">
              <a:hlinkHover r:id="rId8" action="ppaction://hlinksldjump"/>
              <a:extLst>
                <a:ext uri="{FF2B5EF4-FFF2-40B4-BE49-F238E27FC236}">
                  <a16:creationId xmlns:a16="http://schemas.microsoft.com/office/drawing/2014/main" id="{D6DB129B-5201-52E3-8489-0C7C9F3B248C}"/>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2156382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D8F5F8"/>
            </a:gs>
            <a:gs pos="71000">
              <a:srgbClr val="4AE7E7"/>
            </a:gs>
            <a:gs pos="100000">
              <a:srgbClr val="115775"/>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2834072" y="692854"/>
            <a:ext cx="4768796" cy="1930878"/>
          </a:xfrm>
        </p:spPr>
        <p:txBody>
          <a:bodyPr anchor="t">
            <a:noAutofit/>
          </a:bodyPr>
          <a:lstStyle/>
          <a:p>
            <a:pPr>
              <a:spcBef>
                <a:spcPts val="0"/>
              </a:spcBef>
            </a:pPr>
            <a:r>
              <a:rPr lang="en-US" sz="5715" dirty="0">
                <a:solidFill>
                  <a:srgbClr val="000000"/>
                </a:solidFill>
              </a:rPr>
              <a:t>THE PERIODIC TABLE OF THE ELEMENTS</a:t>
            </a:r>
            <a:br>
              <a:rPr lang="en-US" sz="5715" dirty="0"/>
            </a:br>
            <a:br>
              <a:rPr lang="en-US" sz="5715" dirty="0"/>
            </a:br>
            <a:endParaRPr lang="en-US" sz="5715" dirty="0">
              <a:solidFill>
                <a:srgbClr val="B11670"/>
              </a:solidFill>
              <a:cs typeface="Amatic SC" panose="00000500000000000000" pitchFamily="2" charset="-79"/>
            </a:endParaRPr>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2836939" y="4716411"/>
            <a:ext cx="4574950" cy="307035"/>
          </a:xfrm>
        </p:spPr>
        <p:txBody>
          <a:bodyPr>
            <a:noAutofit/>
          </a:bodyPr>
          <a:lstStyle/>
          <a:p>
            <a:pPr fontAlgn="base">
              <a:spcBef>
                <a:spcPts val="0"/>
              </a:spcBef>
            </a:pPr>
            <a:r>
              <a:rPr lang="en-US" sz="2667" i="1" dirty="0" err="1">
                <a:solidFill>
                  <a:srgbClr val="595959"/>
                </a:solidFill>
                <a:effectLst>
                  <a:outerShdw blurRad="38100" dist="38100" dir="2700000" algn="tl">
                    <a:srgbClr val="000000">
                      <a:alpha val="43137"/>
                    </a:srgbClr>
                  </a:outerShdw>
                </a:effectLst>
                <a:highlight>
                  <a:srgbClr val="FFFF00"/>
                </a:highlight>
                <a:latin typeface="Pontano Sans"/>
              </a:rPr>
              <a:t>Cấu</a:t>
            </a:r>
            <a:r>
              <a:rPr lang="en-US" sz="2667" i="1" dirty="0">
                <a:solidFill>
                  <a:srgbClr val="595959"/>
                </a:solidFill>
                <a:effectLst>
                  <a:outerShdw blurRad="38100" dist="38100" dir="2700000" algn="tl">
                    <a:srgbClr val="000000">
                      <a:alpha val="43137"/>
                    </a:srgbClr>
                  </a:outerShdw>
                </a:effectLst>
                <a:highlight>
                  <a:srgbClr val="FFFF00"/>
                </a:highlight>
                <a:latin typeface="Pontano Sans"/>
              </a:rPr>
              <a:t> </a:t>
            </a:r>
            <a:r>
              <a:rPr lang="en-US" sz="2667" i="1" dirty="0" err="1">
                <a:solidFill>
                  <a:srgbClr val="595959"/>
                </a:solidFill>
                <a:effectLst>
                  <a:outerShdw blurRad="38100" dist="38100" dir="2700000" algn="tl">
                    <a:srgbClr val="000000">
                      <a:alpha val="43137"/>
                    </a:srgbClr>
                  </a:outerShdw>
                </a:effectLst>
                <a:highlight>
                  <a:srgbClr val="FFFF00"/>
                </a:highlight>
                <a:latin typeface="Pontano Sans"/>
              </a:rPr>
              <a:t>trúc</a:t>
            </a:r>
            <a:r>
              <a:rPr lang="en-US" sz="2667" i="1" dirty="0">
                <a:solidFill>
                  <a:srgbClr val="595959"/>
                </a:solidFill>
                <a:effectLst>
                  <a:outerShdw blurRad="38100" dist="38100" dir="2700000" algn="tl">
                    <a:srgbClr val="000000">
                      <a:alpha val="43137"/>
                    </a:srgbClr>
                  </a:outerShdw>
                </a:effectLst>
                <a:highlight>
                  <a:srgbClr val="FFFF00"/>
                </a:highlight>
                <a:latin typeface="Pontano Sans"/>
              </a:rPr>
              <a:t> </a:t>
            </a:r>
            <a:r>
              <a:rPr lang="en-US" sz="2667" i="1" dirty="0" err="1">
                <a:solidFill>
                  <a:srgbClr val="595959"/>
                </a:solidFill>
                <a:effectLst>
                  <a:outerShdw blurRad="38100" dist="38100" dir="2700000" algn="tl">
                    <a:srgbClr val="000000">
                      <a:alpha val="43137"/>
                    </a:srgbClr>
                  </a:outerShdw>
                </a:effectLst>
                <a:highlight>
                  <a:srgbClr val="FFFF00"/>
                </a:highlight>
                <a:latin typeface="Pontano Sans"/>
              </a:rPr>
              <a:t>sắp</a:t>
            </a:r>
            <a:r>
              <a:rPr lang="en-US" sz="2667" i="1" dirty="0">
                <a:solidFill>
                  <a:srgbClr val="595959"/>
                </a:solidFill>
                <a:effectLst>
                  <a:outerShdw blurRad="38100" dist="38100" dir="2700000" algn="tl">
                    <a:srgbClr val="000000">
                      <a:alpha val="43137"/>
                    </a:srgbClr>
                  </a:outerShdw>
                </a:effectLst>
                <a:highlight>
                  <a:srgbClr val="FFFF00"/>
                </a:highlight>
                <a:latin typeface="Pontano Sans"/>
              </a:rPr>
              <a:t> </a:t>
            </a:r>
            <a:r>
              <a:rPr lang="en-US" sz="2667" i="1" dirty="0" err="1">
                <a:solidFill>
                  <a:srgbClr val="595959"/>
                </a:solidFill>
                <a:effectLst>
                  <a:outerShdw blurRad="38100" dist="38100" dir="2700000" algn="tl">
                    <a:srgbClr val="000000">
                      <a:alpha val="43137"/>
                    </a:srgbClr>
                  </a:outerShdw>
                </a:effectLst>
                <a:highlight>
                  <a:srgbClr val="FFFF00"/>
                </a:highlight>
                <a:latin typeface="Pontano Sans"/>
              </a:rPr>
              <a:t>xếp</a:t>
            </a:r>
            <a:r>
              <a:rPr lang="en-US" sz="2667" i="1" dirty="0">
                <a:solidFill>
                  <a:srgbClr val="595959"/>
                </a:solidFill>
                <a:effectLst>
                  <a:outerShdw blurRad="38100" dist="38100" dir="2700000" algn="tl">
                    <a:srgbClr val="000000">
                      <a:alpha val="43137"/>
                    </a:srgbClr>
                  </a:outerShdw>
                </a:effectLst>
                <a:highlight>
                  <a:srgbClr val="FFFF00"/>
                </a:highlight>
                <a:latin typeface="Pontano Sans"/>
              </a:rPr>
              <a:t> </a:t>
            </a:r>
            <a:r>
              <a:rPr lang="en-US" sz="2667" i="1" dirty="0" err="1">
                <a:solidFill>
                  <a:srgbClr val="595959"/>
                </a:solidFill>
                <a:effectLst>
                  <a:outerShdw blurRad="38100" dist="38100" dir="2700000" algn="tl">
                    <a:srgbClr val="000000">
                      <a:alpha val="43137"/>
                    </a:srgbClr>
                  </a:outerShdw>
                </a:effectLst>
                <a:highlight>
                  <a:srgbClr val="FFFF00"/>
                </a:highlight>
                <a:latin typeface="Pontano Sans"/>
              </a:rPr>
              <a:t>các</a:t>
            </a:r>
            <a:r>
              <a:rPr lang="en-US" sz="2667" i="1" dirty="0">
                <a:solidFill>
                  <a:srgbClr val="595959"/>
                </a:solidFill>
                <a:effectLst>
                  <a:outerShdw blurRad="38100" dist="38100" dir="2700000" algn="tl">
                    <a:srgbClr val="000000">
                      <a:alpha val="43137"/>
                    </a:srgbClr>
                  </a:outerShdw>
                </a:effectLst>
                <a:highlight>
                  <a:srgbClr val="FFFF00"/>
                </a:highlight>
                <a:latin typeface="Pontano Sans"/>
              </a:rPr>
              <a:t> </a:t>
            </a:r>
            <a:r>
              <a:rPr lang="en-US" sz="2667" i="1" dirty="0" err="1">
                <a:solidFill>
                  <a:srgbClr val="595959"/>
                </a:solidFill>
                <a:effectLst>
                  <a:outerShdw blurRad="38100" dist="38100" dir="2700000" algn="tl">
                    <a:srgbClr val="000000">
                      <a:alpha val="43137"/>
                    </a:srgbClr>
                  </a:outerShdw>
                </a:effectLst>
                <a:highlight>
                  <a:srgbClr val="FFFF00"/>
                </a:highlight>
                <a:latin typeface="Pontano Sans"/>
              </a:rPr>
              <a:t>nguyên</a:t>
            </a:r>
            <a:r>
              <a:rPr lang="en-US" sz="2667" i="1" dirty="0">
                <a:solidFill>
                  <a:srgbClr val="595959"/>
                </a:solidFill>
                <a:effectLst>
                  <a:outerShdw blurRad="38100" dist="38100" dir="2700000" algn="tl">
                    <a:srgbClr val="000000">
                      <a:alpha val="43137"/>
                    </a:srgbClr>
                  </a:outerShdw>
                </a:effectLst>
                <a:highlight>
                  <a:srgbClr val="FFFF00"/>
                </a:highlight>
                <a:latin typeface="Pontano Sans"/>
              </a:rPr>
              <a:t> </a:t>
            </a:r>
            <a:r>
              <a:rPr lang="en-US" sz="2667" i="1" dirty="0" err="1">
                <a:solidFill>
                  <a:srgbClr val="595959"/>
                </a:solidFill>
                <a:effectLst>
                  <a:outerShdw blurRad="38100" dist="38100" dir="2700000" algn="tl">
                    <a:srgbClr val="000000">
                      <a:alpha val="43137"/>
                    </a:srgbClr>
                  </a:outerShdw>
                </a:effectLst>
                <a:highlight>
                  <a:srgbClr val="FFFF00"/>
                </a:highlight>
                <a:latin typeface="Pontano Sans"/>
              </a:rPr>
              <a:t>tố</a:t>
            </a:r>
            <a:r>
              <a:rPr lang="en-US" sz="2667" i="1" dirty="0">
                <a:solidFill>
                  <a:srgbClr val="595959"/>
                </a:solidFill>
                <a:effectLst>
                  <a:outerShdw blurRad="38100" dist="38100" dir="2700000" algn="tl">
                    <a:srgbClr val="000000">
                      <a:alpha val="43137"/>
                    </a:srgbClr>
                  </a:outerShdw>
                </a:effectLst>
                <a:highlight>
                  <a:srgbClr val="FFFF00"/>
                </a:highlight>
                <a:latin typeface="Pontano Sans"/>
              </a:rPr>
              <a:t> </a:t>
            </a:r>
            <a:r>
              <a:rPr lang="en-US" sz="2667" i="1" dirty="0" err="1">
                <a:solidFill>
                  <a:srgbClr val="595959"/>
                </a:solidFill>
                <a:effectLst>
                  <a:outerShdw blurRad="38100" dist="38100" dir="2700000" algn="tl">
                    <a:srgbClr val="000000">
                      <a:alpha val="43137"/>
                    </a:srgbClr>
                  </a:outerShdw>
                </a:effectLst>
                <a:highlight>
                  <a:srgbClr val="FFFF00"/>
                </a:highlight>
                <a:latin typeface="Pontano Sans"/>
              </a:rPr>
              <a:t>hóa</a:t>
            </a:r>
            <a:r>
              <a:rPr lang="en-US" sz="2667" i="1" dirty="0">
                <a:solidFill>
                  <a:srgbClr val="595959"/>
                </a:solidFill>
                <a:effectLst>
                  <a:outerShdw blurRad="38100" dist="38100" dir="2700000" algn="tl">
                    <a:srgbClr val="000000">
                      <a:alpha val="43137"/>
                    </a:srgbClr>
                  </a:outerShdw>
                </a:effectLst>
                <a:highlight>
                  <a:srgbClr val="FFFF00"/>
                </a:highlight>
                <a:latin typeface="Pontano Sans"/>
              </a:rPr>
              <a:t> </a:t>
            </a:r>
            <a:r>
              <a:rPr lang="en-US" sz="2667" i="1" dirty="0" err="1">
                <a:solidFill>
                  <a:srgbClr val="595959"/>
                </a:solidFill>
                <a:effectLst>
                  <a:outerShdw blurRad="38100" dist="38100" dir="2700000" algn="tl">
                    <a:srgbClr val="000000">
                      <a:alpha val="43137"/>
                    </a:srgbClr>
                  </a:outerShdw>
                </a:effectLst>
                <a:highlight>
                  <a:srgbClr val="FFFF00"/>
                </a:highlight>
                <a:latin typeface="Pontano Sans"/>
              </a:rPr>
              <a:t>học</a:t>
            </a:r>
            <a:endParaRPr lang="en-US" sz="2667" i="1" dirty="0">
              <a:solidFill>
                <a:srgbClr val="595959"/>
              </a:solidFill>
              <a:effectLst>
                <a:outerShdw blurRad="38100" dist="38100" dir="2700000" algn="tl">
                  <a:srgbClr val="000000">
                    <a:alpha val="43137"/>
                  </a:srgbClr>
                </a:outerShdw>
              </a:effectLst>
              <a:highlight>
                <a:srgbClr val="FFFF00"/>
              </a:highlight>
              <a:latin typeface="Pontano Sans"/>
            </a:endParaRPr>
          </a:p>
        </p:txBody>
      </p:sp>
      <p:pic>
        <p:nvPicPr>
          <p:cNvPr id="6" name="Gráfico 5">
            <a:extLst>
              <a:ext uri="{FF2B5EF4-FFF2-40B4-BE49-F238E27FC236}">
                <a16:creationId xmlns:a16="http://schemas.microsoft.com/office/drawing/2014/main" id="{B26BE943-D7BA-4474-B878-E5CBDB44B5D0}"/>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1889" y="1799694"/>
            <a:ext cx="2348970" cy="1695133"/>
          </a:xfrm>
          <a:prstGeom prst="rect">
            <a:avLst/>
          </a:prstGeom>
        </p:spPr>
      </p:pic>
      <p:pic>
        <p:nvPicPr>
          <p:cNvPr id="29" name="Imagen 28" descr="Imagen que contiene interior, tabla, verde, botella&#10;&#10;Descripción generada automáticamente">
            <a:extLst>
              <a:ext uri="{FF2B5EF4-FFF2-40B4-BE49-F238E27FC236}">
                <a16:creationId xmlns:a16="http://schemas.microsoft.com/office/drawing/2014/main" id="{B0016274-B10F-4C49-BF40-E9E191C4D34F}"/>
              </a:ext>
            </a:extLst>
          </p:cNvPr>
          <p:cNvPicPr>
            <a:picLocks noChangeAspect="1"/>
          </p:cNvPicPr>
          <p:nvPr/>
        </p:nvPicPr>
        <p:blipFill>
          <a:blip r:embed="rId4">
            <a:alphaModFix amt="75000"/>
            <a:extLst>
              <a:ext uri="{28A0092B-C50C-407E-A947-70E740481C1C}">
                <a14:useLocalDpi xmlns:a14="http://schemas.microsoft.com/office/drawing/2010/main" val="0"/>
              </a:ext>
            </a:extLst>
          </a:blip>
          <a:stretch>
            <a:fillRect/>
          </a:stretch>
        </p:blipFill>
        <p:spPr>
          <a:xfrm>
            <a:off x="8224427" y="2624616"/>
            <a:ext cx="470384" cy="1763939"/>
          </a:xfrm>
          <a:prstGeom prst="rect">
            <a:avLst/>
          </a:prstGeom>
        </p:spPr>
      </p:pic>
      <p:pic>
        <p:nvPicPr>
          <p:cNvPr id="25" name="Imagen 24" descr="Icono&#10;&#10;Descripción generada automáticamente">
            <a:extLst>
              <a:ext uri="{FF2B5EF4-FFF2-40B4-BE49-F238E27FC236}">
                <a16:creationId xmlns:a16="http://schemas.microsoft.com/office/drawing/2014/main" id="{38D5BF53-EDD3-4A19-A2E5-E5D9149732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0423" y="3016128"/>
            <a:ext cx="1370555" cy="1939171"/>
          </a:xfrm>
          <a:prstGeom prst="rect">
            <a:avLst/>
          </a:prstGeom>
        </p:spPr>
      </p:pic>
      <p:pic>
        <p:nvPicPr>
          <p:cNvPr id="21" name="Imagen 20" descr="Imagen en blanco y negro de la luna&#10;&#10;Descripción generada automáticamente con confianza baja">
            <a:extLst>
              <a:ext uri="{FF2B5EF4-FFF2-40B4-BE49-F238E27FC236}">
                <a16:creationId xmlns:a16="http://schemas.microsoft.com/office/drawing/2014/main" id="{01B45FF2-1CB6-40E8-9C2A-17D47841BF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8728" y="2800057"/>
            <a:ext cx="155426" cy="168600"/>
          </a:xfrm>
          <a:prstGeom prst="rect">
            <a:avLst/>
          </a:prstGeom>
        </p:spPr>
      </p:pic>
      <p:pic>
        <p:nvPicPr>
          <p:cNvPr id="23" name="Imagen 22" descr="Imagen en blanco y negro de la luna&#10;&#10;Descripción generada automáticamente con confianza baja">
            <a:extLst>
              <a:ext uri="{FF2B5EF4-FFF2-40B4-BE49-F238E27FC236}">
                <a16:creationId xmlns:a16="http://schemas.microsoft.com/office/drawing/2014/main" id="{B7E33052-DFFC-47CE-B529-DDFB2971F7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0250" y="2721908"/>
            <a:ext cx="125849" cy="136515"/>
          </a:xfrm>
          <a:prstGeom prst="rect">
            <a:avLst/>
          </a:prstGeom>
        </p:spPr>
      </p:pic>
      <p:pic>
        <p:nvPicPr>
          <p:cNvPr id="28" name="Imagen 27" descr="Imagen en blanco y negro de la luna&#10;&#10;Descripción generada automáticamente con confianza baja">
            <a:extLst>
              <a:ext uri="{FF2B5EF4-FFF2-40B4-BE49-F238E27FC236}">
                <a16:creationId xmlns:a16="http://schemas.microsoft.com/office/drawing/2014/main" id="{166927F8-EC54-413B-8A01-B0E192D24C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7576" y="2880676"/>
            <a:ext cx="114559" cy="124268"/>
          </a:xfrm>
          <a:prstGeom prst="rect">
            <a:avLst/>
          </a:prstGeom>
        </p:spPr>
      </p:pic>
      <p:pic>
        <p:nvPicPr>
          <p:cNvPr id="30" name="Imagen 29" descr="Imagen en blanco y negro de la luna&#10;&#10;Descripción generada automáticamente con confianza baja">
            <a:extLst>
              <a:ext uri="{FF2B5EF4-FFF2-40B4-BE49-F238E27FC236}">
                <a16:creationId xmlns:a16="http://schemas.microsoft.com/office/drawing/2014/main" id="{190B9312-4001-4476-BAFC-2A4DD1DF5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3988" y="2580342"/>
            <a:ext cx="97868" cy="106163"/>
          </a:xfrm>
          <a:prstGeom prst="rect">
            <a:avLst/>
          </a:prstGeom>
        </p:spPr>
      </p:pic>
      <p:pic>
        <p:nvPicPr>
          <p:cNvPr id="26" name="Imagen 25" descr="Imagen que contiene Gráfico&#10;&#10;Descripción generada automáticamente">
            <a:extLst>
              <a:ext uri="{FF2B5EF4-FFF2-40B4-BE49-F238E27FC236}">
                <a16:creationId xmlns:a16="http://schemas.microsoft.com/office/drawing/2014/main" id="{DD01E88D-CC04-465B-95F6-6C90ABD4C6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7870" y="3032159"/>
            <a:ext cx="1157378" cy="2161496"/>
          </a:xfrm>
          <a:prstGeom prst="rect">
            <a:avLst/>
          </a:prstGeom>
        </p:spPr>
      </p:pic>
      <p:pic>
        <p:nvPicPr>
          <p:cNvPr id="32" name="Imagen 31" descr="Imagen en blanco y negro de la luna&#10;&#10;Descripción generada automáticamente con confianza baja">
            <a:extLst>
              <a:ext uri="{FF2B5EF4-FFF2-40B4-BE49-F238E27FC236}">
                <a16:creationId xmlns:a16="http://schemas.microsoft.com/office/drawing/2014/main" id="{95F1338E-C0F0-4DA0-AD4F-34D97C33A8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1990" y="2380359"/>
            <a:ext cx="155426" cy="168600"/>
          </a:xfrm>
          <a:prstGeom prst="rect">
            <a:avLst/>
          </a:prstGeom>
        </p:spPr>
      </p:pic>
      <p:pic>
        <p:nvPicPr>
          <p:cNvPr id="34" name="Imagen 33" descr="Imagen en blanco y negro de la luna&#10;&#10;Descripción generada automáticamente con confianza baja">
            <a:extLst>
              <a:ext uri="{FF2B5EF4-FFF2-40B4-BE49-F238E27FC236}">
                <a16:creationId xmlns:a16="http://schemas.microsoft.com/office/drawing/2014/main" id="{351ED3E0-54EA-4BE1-B5B2-7BD0E6E48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0725" y="2302211"/>
            <a:ext cx="125849" cy="136515"/>
          </a:xfrm>
          <a:prstGeom prst="rect">
            <a:avLst/>
          </a:prstGeom>
        </p:spPr>
      </p:pic>
      <p:pic>
        <p:nvPicPr>
          <p:cNvPr id="36" name="Imagen 35" descr="Imagen en blanco y negro de la luna&#10;&#10;Descripción generada automáticamente con confianza baja">
            <a:extLst>
              <a:ext uri="{FF2B5EF4-FFF2-40B4-BE49-F238E27FC236}">
                <a16:creationId xmlns:a16="http://schemas.microsoft.com/office/drawing/2014/main" id="{F298F963-5DB9-4019-BE29-1931EEFFF5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266" y="2150996"/>
            <a:ext cx="114559" cy="124268"/>
          </a:xfrm>
          <a:prstGeom prst="rect">
            <a:avLst/>
          </a:prstGeom>
        </p:spPr>
      </p:pic>
      <p:pic>
        <p:nvPicPr>
          <p:cNvPr id="37" name="Imagen 36" descr="Imagen en blanco y negro de la luna&#10;&#10;Descripción generada automáticamente con confianza baja">
            <a:extLst>
              <a:ext uri="{FF2B5EF4-FFF2-40B4-BE49-F238E27FC236}">
                <a16:creationId xmlns:a16="http://schemas.microsoft.com/office/drawing/2014/main" id="{5444576B-534A-4E7F-ACC5-4767B1EB8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463" y="2557489"/>
            <a:ext cx="97868" cy="106163"/>
          </a:xfrm>
          <a:prstGeom prst="rect">
            <a:avLst/>
          </a:prstGeom>
        </p:spPr>
      </p:pic>
      <p:pic>
        <p:nvPicPr>
          <p:cNvPr id="38" name="Imagen 37" descr="Imagen en blanco y negro de la luna&#10;&#10;Descripción generada automáticamente con confianza baja">
            <a:extLst>
              <a:ext uri="{FF2B5EF4-FFF2-40B4-BE49-F238E27FC236}">
                <a16:creationId xmlns:a16="http://schemas.microsoft.com/office/drawing/2014/main" id="{89574FA9-164E-42EC-A20D-EE0504043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0859" y="2849908"/>
            <a:ext cx="155426" cy="168600"/>
          </a:xfrm>
          <a:prstGeom prst="rect">
            <a:avLst/>
          </a:prstGeom>
        </p:spPr>
      </p:pic>
      <p:pic>
        <p:nvPicPr>
          <p:cNvPr id="39" name="Imagen 38" descr="Imagen en blanco y negro de la luna&#10;&#10;Descripción generada automáticamente con confianza baja">
            <a:extLst>
              <a:ext uri="{FF2B5EF4-FFF2-40B4-BE49-F238E27FC236}">
                <a16:creationId xmlns:a16="http://schemas.microsoft.com/office/drawing/2014/main" id="{E7C2B904-0092-4590-A786-BA77D0C19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0372" y="2623732"/>
            <a:ext cx="125849" cy="136515"/>
          </a:xfrm>
          <a:prstGeom prst="rect">
            <a:avLst/>
          </a:prstGeom>
        </p:spPr>
      </p:pic>
      <p:pic>
        <p:nvPicPr>
          <p:cNvPr id="40" name="Imagen 39" descr="Imagen en blanco y negro de la luna&#10;&#10;Descripción generada automáticamente con confianza baja">
            <a:extLst>
              <a:ext uri="{FF2B5EF4-FFF2-40B4-BE49-F238E27FC236}">
                <a16:creationId xmlns:a16="http://schemas.microsoft.com/office/drawing/2014/main" id="{5B755371-56AB-4463-8A6A-77C01DC110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6769" y="2746215"/>
            <a:ext cx="114559" cy="124268"/>
          </a:xfrm>
          <a:prstGeom prst="rect">
            <a:avLst/>
          </a:prstGeom>
        </p:spPr>
      </p:pic>
      <p:pic>
        <p:nvPicPr>
          <p:cNvPr id="41" name="Imagen 40" descr="Imagen en blanco y negro de la luna&#10;&#10;Descripción generada automáticamente con confianza baja">
            <a:extLst>
              <a:ext uri="{FF2B5EF4-FFF2-40B4-BE49-F238E27FC236}">
                <a16:creationId xmlns:a16="http://schemas.microsoft.com/office/drawing/2014/main" id="{FD6FF6D8-A6BB-49B3-AA5A-CF1DE5B107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4110" y="2482166"/>
            <a:ext cx="97868" cy="106163"/>
          </a:xfrm>
          <a:prstGeom prst="rect">
            <a:avLst/>
          </a:prstGeom>
        </p:spPr>
      </p:pic>
    </p:spTree>
    <p:extLst>
      <p:ext uri="{BB962C8B-B14F-4D97-AF65-F5344CB8AC3E}">
        <p14:creationId xmlns:p14="http://schemas.microsoft.com/office/powerpoint/2010/main" val="4122427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500"/>
                                        <p:tgtEl>
                                          <p:spTgt spid="38"/>
                                        </p:tgtEl>
                                      </p:cBhvr>
                                    </p:animEffect>
                                    <p:anim calcmode="lin" valueType="num">
                                      <p:cBhvr>
                                        <p:cTn id="8" dur="1500" fill="hold"/>
                                        <p:tgtEl>
                                          <p:spTgt spid="38"/>
                                        </p:tgtEl>
                                        <p:attrNameLst>
                                          <p:attrName>ppt_x</p:attrName>
                                        </p:attrNameLst>
                                      </p:cBhvr>
                                      <p:tavLst>
                                        <p:tav tm="0">
                                          <p:val>
                                            <p:strVal val="#ppt_x"/>
                                          </p:val>
                                        </p:tav>
                                        <p:tav tm="100000">
                                          <p:val>
                                            <p:strVal val="#ppt_x"/>
                                          </p:val>
                                        </p:tav>
                                      </p:tavLst>
                                    </p:anim>
                                    <p:anim calcmode="lin" valueType="num">
                                      <p:cBhvr>
                                        <p:cTn id="9" dur="15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250"/>
                                        <p:tgtEl>
                                          <p:spTgt spid="34"/>
                                        </p:tgtEl>
                                      </p:cBhvr>
                                    </p:animEffect>
                                    <p:anim calcmode="lin" valueType="num">
                                      <p:cBhvr>
                                        <p:cTn id="13" dur="2250" fill="hold"/>
                                        <p:tgtEl>
                                          <p:spTgt spid="34"/>
                                        </p:tgtEl>
                                        <p:attrNameLst>
                                          <p:attrName>ppt_x</p:attrName>
                                        </p:attrNameLst>
                                      </p:cBhvr>
                                      <p:tavLst>
                                        <p:tav tm="0">
                                          <p:val>
                                            <p:strVal val="#ppt_x"/>
                                          </p:val>
                                        </p:tav>
                                        <p:tav tm="100000">
                                          <p:val>
                                            <p:strVal val="#ppt_x"/>
                                          </p:val>
                                        </p:tav>
                                      </p:tavLst>
                                    </p:anim>
                                    <p:anim calcmode="lin" valueType="num">
                                      <p:cBhvr>
                                        <p:cTn id="14" dur="225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000"/>
                                        <p:tgtEl>
                                          <p:spTgt spid="23"/>
                                        </p:tgtEl>
                                      </p:cBhvr>
                                    </p:animEffect>
                                    <p:anim calcmode="lin" valueType="num">
                                      <p:cBhvr>
                                        <p:cTn id="18" dur="2000" fill="hold"/>
                                        <p:tgtEl>
                                          <p:spTgt spid="23"/>
                                        </p:tgtEl>
                                        <p:attrNameLst>
                                          <p:attrName>ppt_x</p:attrName>
                                        </p:attrNameLst>
                                      </p:cBhvr>
                                      <p:tavLst>
                                        <p:tav tm="0">
                                          <p:val>
                                            <p:strVal val="#ppt_x"/>
                                          </p:val>
                                        </p:tav>
                                        <p:tav tm="100000">
                                          <p:val>
                                            <p:strVal val="#ppt_x"/>
                                          </p:val>
                                        </p:tav>
                                      </p:tavLst>
                                    </p:anim>
                                    <p:anim calcmode="lin" valueType="num">
                                      <p:cBhvr>
                                        <p:cTn id="19" dur="2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500"/>
                                        <p:tgtEl>
                                          <p:spTgt spid="32"/>
                                        </p:tgtEl>
                                      </p:cBhvr>
                                    </p:animEffect>
                                    <p:anim calcmode="lin" valueType="num">
                                      <p:cBhvr>
                                        <p:cTn id="23" dur="1500" fill="hold"/>
                                        <p:tgtEl>
                                          <p:spTgt spid="32"/>
                                        </p:tgtEl>
                                        <p:attrNameLst>
                                          <p:attrName>ppt_x</p:attrName>
                                        </p:attrNameLst>
                                      </p:cBhvr>
                                      <p:tavLst>
                                        <p:tav tm="0">
                                          <p:val>
                                            <p:strVal val="#ppt_x"/>
                                          </p:val>
                                        </p:tav>
                                        <p:tav tm="100000">
                                          <p:val>
                                            <p:strVal val="#ppt_x"/>
                                          </p:val>
                                        </p:tav>
                                      </p:tavLst>
                                    </p:anim>
                                    <p:anim calcmode="lin" valueType="num">
                                      <p:cBhvr>
                                        <p:cTn id="24" dur="15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2250"/>
                                        <p:tgtEl>
                                          <p:spTgt spid="30"/>
                                        </p:tgtEl>
                                      </p:cBhvr>
                                    </p:animEffect>
                                    <p:anim calcmode="lin" valueType="num">
                                      <p:cBhvr>
                                        <p:cTn id="28" dur="2250" fill="hold"/>
                                        <p:tgtEl>
                                          <p:spTgt spid="30"/>
                                        </p:tgtEl>
                                        <p:attrNameLst>
                                          <p:attrName>ppt_x</p:attrName>
                                        </p:attrNameLst>
                                      </p:cBhvr>
                                      <p:tavLst>
                                        <p:tav tm="0">
                                          <p:val>
                                            <p:strVal val="#ppt_x"/>
                                          </p:val>
                                        </p:tav>
                                        <p:tav tm="100000">
                                          <p:val>
                                            <p:strVal val="#ppt_x"/>
                                          </p:val>
                                        </p:tav>
                                      </p:tavLst>
                                    </p:anim>
                                    <p:anim calcmode="lin" valueType="num">
                                      <p:cBhvr>
                                        <p:cTn id="29" dur="2250" fill="hold"/>
                                        <p:tgtEl>
                                          <p:spTgt spid="3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750"/>
                                        <p:tgtEl>
                                          <p:spTgt spid="40"/>
                                        </p:tgtEl>
                                      </p:cBhvr>
                                    </p:animEffect>
                                    <p:anim calcmode="lin" valueType="num">
                                      <p:cBhvr>
                                        <p:cTn id="33" dur="1750" fill="hold"/>
                                        <p:tgtEl>
                                          <p:spTgt spid="40"/>
                                        </p:tgtEl>
                                        <p:attrNameLst>
                                          <p:attrName>ppt_x</p:attrName>
                                        </p:attrNameLst>
                                      </p:cBhvr>
                                      <p:tavLst>
                                        <p:tav tm="0">
                                          <p:val>
                                            <p:strVal val="#ppt_x"/>
                                          </p:val>
                                        </p:tav>
                                        <p:tav tm="100000">
                                          <p:val>
                                            <p:strVal val="#ppt_x"/>
                                          </p:val>
                                        </p:tav>
                                      </p:tavLst>
                                    </p:anim>
                                    <p:anim calcmode="lin" valueType="num">
                                      <p:cBhvr>
                                        <p:cTn id="34" dur="175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750"/>
                                        <p:tgtEl>
                                          <p:spTgt spid="39"/>
                                        </p:tgtEl>
                                      </p:cBhvr>
                                    </p:animEffect>
                                    <p:anim calcmode="lin" valueType="num">
                                      <p:cBhvr>
                                        <p:cTn id="38" dur="1750" fill="hold"/>
                                        <p:tgtEl>
                                          <p:spTgt spid="39"/>
                                        </p:tgtEl>
                                        <p:attrNameLst>
                                          <p:attrName>ppt_x</p:attrName>
                                        </p:attrNameLst>
                                      </p:cBhvr>
                                      <p:tavLst>
                                        <p:tav tm="0">
                                          <p:val>
                                            <p:strVal val="#ppt_x"/>
                                          </p:val>
                                        </p:tav>
                                        <p:tav tm="100000">
                                          <p:val>
                                            <p:strVal val="#ppt_x"/>
                                          </p:val>
                                        </p:tav>
                                      </p:tavLst>
                                    </p:anim>
                                    <p:anim calcmode="lin" valueType="num">
                                      <p:cBhvr>
                                        <p:cTn id="39" dur="175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anim calcmode="lin" valueType="num">
                                      <p:cBhvr>
                                        <p:cTn id="43" dur="1000" fill="hold"/>
                                        <p:tgtEl>
                                          <p:spTgt spid="41"/>
                                        </p:tgtEl>
                                        <p:attrNameLst>
                                          <p:attrName>ppt_x</p:attrName>
                                        </p:attrNameLst>
                                      </p:cBhvr>
                                      <p:tavLst>
                                        <p:tav tm="0">
                                          <p:val>
                                            <p:strVal val="#ppt_x"/>
                                          </p:val>
                                        </p:tav>
                                        <p:tav tm="100000">
                                          <p:val>
                                            <p:strVal val="#ppt_x"/>
                                          </p:val>
                                        </p:tav>
                                      </p:tavLst>
                                    </p:anim>
                                    <p:anim calcmode="lin" valueType="num">
                                      <p:cBhvr>
                                        <p:cTn id="44" dur="100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anim calcmode="lin" valueType="num">
                                      <p:cBhvr>
                                        <p:cTn id="48" dur="1000" fill="hold"/>
                                        <p:tgtEl>
                                          <p:spTgt spid="37"/>
                                        </p:tgtEl>
                                        <p:attrNameLst>
                                          <p:attrName>ppt_x</p:attrName>
                                        </p:attrNameLst>
                                      </p:cBhvr>
                                      <p:tavLst>
                                        <p:tav tm="0">
                                          <p:val>
                                            <p:strVal val="#ppt_x"/>
                                          </p:val>
                                        </p:tav>
                                        <p:tav tm="100000">
                                          <p:val>
                                            <p:strVal val="#ppt_x"/>
                                          </p:val>
                                        </p:tav>
                                      </p:tavLst>
                                    </p:anim>
                                    <p:anim calcmode="lin" valueType="num">
                                      <p:cBhvr>
                                        <p:cTn id="49" dur="1000" fill="hold"/>
                                        <p:tgtEl>
                                          <p:spTgt spid="3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2000"/>
                                        <p:tgtEl>
                                          <p:spTgt spid="36"/>
                                        </p:tgtEl>
                                      </p:cBhvr>
                                    </p:animEffect>
                                    <p:anim calcmode="lin" valueType="num">
                                      <p:cBhvr>
                                        <p:cTn id="53" dur="2000" fill="hold"/>
                                        <p:tgtEl>
                                          <p:spTgt spid="36"/>
                                        </p:tgtEl>
                                        <p:attrNameLst>
                                          <p:attrName>ppt_x</p:attrName>
                                        </p:attrNameLst>
                                      </p:cBhvr>
                                      <p:tavLst>
                                        <p:tav tm="0">
                                          <p:val>
                                            <p:strVal val="#ppt_x"/>
                                          </p:val>
                                        </p:tav>
                                        <p:tav tm="100000">
                                          <p:val>
                                            <p:strVal val="#ppt_x"/>
                                          </p:val>
                                        </p:tav>
                                      </p:tavLst>
                                    </p:anim>
                                    <p:anim calcmode="lin" valueType="num">
                                      <p:cBhvr>
                                        <p:cTn id="54" dur="2000" fill="hold"/>
                                        <p:tgtEl>
                                          <p:spTgt spid="3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2200"/>
                                        <p:tgtEl>
                                          <p:spTgt spid="28"/>
                                        </p:tgtEl>
                                      </p:cBhvr>
                                    </p:animEffect>
                                    <p:anim calcmode="lin" valueType="num">
                                      <p:cBhvr>
                                        <p:cTn id="58" dur="2200" fill="hold"/>
                                        <p:tgtEl>
                                          <p:spTgt spid="28"/>
                                        </p:tgtEl>
                                        <p:attrNameLst>
                                          <p:attrName>ppt_x</p:attrName>
                                        </p:attrNameLst>
                                      </p:cBhvr>
                                      <p:tavLst>
                                        <p:tav tm="0">
                                          <p:val>
                                            <p:strVal val="#ppt_x"/>
                                          </p:val>
                                        </p:tav>
                                        <p:tav tm="100000">
                                          <p:val>
                                            <p:strVal val="#ppt_x"/>
                                          </p:val>
                                        </p:tav>
                                      </p:tavLst>
                                    </p:anim>
                                    <p:anim calcmode="lin" valueType="num">
                                      <p:cBhvr>
                                        <p:cTn id="59" dur="2200" fill="hold"/>
                                        <p:tgtEl>
                                          <p:spTgt spid="2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KIM LOẠI CHUYỂN TIẾP</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0153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6"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7"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8"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1128" name="Group 1127">
            <a:extLst>
              <a:ext uri="{FF2B5EF4-FFF2-40B4-BE49-F238E27FC236}">
                <a16:creationId xmlns:a16="http://schemas.microsoft.com/office/drawing/2014/main" id="{29B8D0ED-C598-A4E4-3B3C-41CE3C40099B}"/>
              </a:ext>
            </a:extLst>
          </p:cNvPr>
          <p:cNvGrpSpPr/>
          <p:nvPr/>
        </p:nvGrpSpPr>
        <p:grpSpPr>
          <a:xfrm>
            <a:off x="4038684" y="2491250"/>
            <a:ext cx="3600977" cy="1891209"/>
            <a:chOff x="4038684" y="2491250"/>
            <a:chExt cx="3600977" cy="1891209"/>
          </a:xfrm>
        </p:grpSpPr>
        <p:sp>
          <p:nvSpPr>
            <p:cNvPr id="1129" name="Rectangle: Rounded Corners 1128">
              <a:hlinkHover r:id="rId10" action="ppaction://hlinksldjump"/>
              <a:extLst>
                <a:ext uri="{FF2B5EF4-FFF2-40B4-BE49-F238E27FC236}">
                  <a16:creationId xmlns:a16="http://schemas.microsoft.com/office/drawing/2014/main" id="{FDF2F4C6-0ADC-E24E-650F-A399B1A87854}"/>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30" name="Rectangle: Rounded Corners 1129">
              <a:hlinkHover r:id="rId11" action="ppaction://hlinksldjump"/>
              <a:extLst>
                <a:ext uri="{FF2B5EF4-FFF2-40B4-BE49-F238E27FC236}">
                  <a16:creationId xmlns:a16="http://schemas.microsoft.com/office/drawing/2014/main" id="{3D3CB799-6A80-03F9-8A2C-D0B732EA2AB6}"/>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131" name="Rectangle: Rounded Corners 1130">
              <a:hlinkHover r:id="rId12" action="ppaction://hlinksldjump"/>
              <a:extLst>
                <a:ext uri="{FF2B5EF4-FFF2-40B4-BE49-F238E27FC236}">
                  <a16:creationId xmlns:a16="http://schemas.microsoft.com/office/drawing/2014/main" id="{019EF32D-8AC5-725C-F298-D2839CF8F7B8}"/>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135" name="Rectangle: Rounded Corners 1134">
              <a:hlinkHover r:id="rId13" action="ppaction://hlinksldjump"/>
              <a:extLst>
                <a:ext uri="{FF2B5EF4-FFF2-40B4-BE49-F238E27FC236}">
                  <a16:creationId xmlns:a16="http://schemas.microsoft.com/office/drawing/2014/main" id="{76E43902-AC04-C9FF-A30D-4C8184CEAA16}"/>
                </a:ext>
              </a:extLst>
            </p:cNvPr>
            <p:cNvSpPr/>
            <p:nvPr/>
          </p:nvSpPr>
          <p:spPr>
            <a:xfrm rot="5400000">
              <a:off x="4222108" y="3518097"/>
              <a:ext cx="1387037" cy="308820"/>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136" name="Rectangle: Rounded Corners 1135">
              <a:hlinkHover r:id="rId14" action="ppaction://hlinksldjump"/>
              <a:extLst>
                <a:ext uri="{FF2B5EF4-FFF2-40B4-BE49-F238E27FC236}">
                  <a16:creationId xmlns:a16="http://schemas.microsoft.com/office/drawing/2014/main" id="{21FDCAF4-7620-12F2-22FD-5796A4532CE0}"/>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137" name="Rectangle: Rounded Corners 1136">
              <a:hlinkHover r:id="rId15" action="ppaction://hlinksldjump"/>
              <a:extLst>
                <a:ext uri="{FF2B5EF4-FFF2-40B4-BE49-F238E27FC236}">
                  <a16:creationId xmlns:a16="http://schemas.microsoft.com/office/drawing/2014/main" id="{13EE5350-ED41-2A1F-00DD-B9D7DA82E90A}"/>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138" name="Rectangle: Rounded Corners 1137">
              <a:hlinkHover r:id="rId6" action="ppaction://hlinksldjump"/>
              <a:extLst>
                <a:ext uri="{FF2B5EF4-FFF2-40B4-BE49-F238E27FC236}">
                  <a16:creationId xmlns:a16="http://schemas.microsoft.com/office/drawing/2014/main" id="{6E2AF3D6-E36C-D3B6-A082-8FD8DFAFED71}"/>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39" name="Rectangle: Rounded Corners 1138">
              <a:hlinkHover r:id="rId5" action="ppaction://hlinksldjump"/>
              <a:extLst>
                <a:ext uri="{FF2B5EF4-FFF2-40B4-BE49-F238E27FC236}">
                  <a16:creationId xmlns:a16="http://schemas.microsoft.com/office/drawing/2014/main" id="{8F4A0190-AAE5-5D9D-C6AA-E20569124908}"/>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140" name="Rectangle: Rounded Corners 1139">
              <a:hlinkHover r:id="rId7" action="ppaction://hlinksldjump"/>
              <a:extLst>
                <a:ext uri="{FF2B5EF4-FFF2-40B4-BE49-F238E27FC236}">
                  <a16:creationId xmlns:a16="http://schemas.microsoft.com/office/drawing/2014/main" id="{4009B8F5-F752-C936-79DB-EE2E420C0024}"/>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141" name="Rectangle: Rounded Corners 1140">
              <a:hlinkHover r:id="rId8" action="ppaction://hlinksldjump"/>
              <a:extLst>
                <a:ext uri="{FF2B5EF4-FFF2-40B4-BE49-F238E27FC236}">
                  <a16:creationId xmlns:a16="http://schemas.microsoft.com/office/drawing/2014/main" id="{5D9DC465-E9A0-7043-F432-6E5CFFCD6845}"/>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2878093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KIM LOẠI SAU CHUYỂN TIẾP</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4451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6"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7"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8"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BB1598A-4181-FCBB-F435-7E8942C5C0E7}"/>
              </a:ext>
            </a:extLst>
          </p:cNvPr>
          <p:cNvGrpSpPr/>
          <p:nvPr/>
        </p:nvGrpSpPr>
        <p:grpSpPr>
          <a:xfrm>
            <a:off x="4038684" y="2491250"/>
            <a:ext cx="3600977" cy="1891209"/>
            <a:chOff x="4038684" y="2491250"/>
            <a:chExt cx="3600977" cy="1891209"/>
          </a:xfrm>
        </p:grpSpPr>
        <p:sp>
          <p:nvSpPr>
            <p:cNvPr id="4" name="Rectangle: Rounded Corners 3">
              <a:hlinkHover r:id="rId10" action="ppaction://hlinksldjump"/>
              <a:extLst>
                <a:ext uri="{FF2B5EF4-FFF2-40B4-BE49-F238E27FC236}">
                  <a16:creationId xmlns:a16="http://schemas.microsoft.com/office/drawing/2014/main" id="{56F86C86-BFE7-6CE4-F73B-47CA0657FB76}"/>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hlinkHover r:id="rId11" action="ppaction://hlinksldjump"/>
              <a:extLst>
                <a:ext uri="{FF2B5EF4-FFF2-40B4-BE49-F238E27FC236}">
                  <a16:creationId xmlns:a16="http://schemas.microsoft.com/office/drawing/2014/main" id="{35901755-1211-7354-BC0B-2D8C430EB89B}"/>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6" name="Rectangle: Rounded Corners 5">
              <a:hlinkHover r:id="rId12" action="ppaction://hlinksldjump"/>
              <a:extLst>
                <a:ext uri="{FF2B5EF4-FFF2-40B4-BE49-F238E27FC236}">
                  <a16:creationId xmlns:a16="http://schemas.microsoft.com/office/drawing/2014/main" id="{090010AF-C473-81BF-7557-9860F9CA3AEA}"/>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7" name="Rectangle: Rounded Corners 6">
              <a:hlinkHover r:id="rId13" action="ppaction://hlinksldjump"/>
              <a:extLst>
                <a:ext uri="{FF2B5EF4-FFF2-40B4-BE49-F238E27FC236}">
                  <a16:creationId xmlns:a16="http://schemas.microsoft.com/office/drawing/2014/main" id="{D22A0720-E6D6-7F66-10E1-87841518CED7}"/>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8" name="Rectangle: Rounded Corners 7">
              <a:hlinkHover r:id="rId14" action="ppaction://hlinksldjump"/>
              <a:extLst>
                <a:ext uri="{FF2B5EF4-FFF2-40B4-BE49-F238E27FC236}">
                  <a16:creationId xmlns:a16="http://schemas.microsoft.com/office/drawing/2014/main" id="{3EAAA155-846A-B8E1-D462-AEA0938093A5}"/>
                </a:ext>
              </a:extLst>
            </p:cNvPr>
            <p:cNvSpPr/>
            <p:nvPr/>
          </p:nvSpPr>
          <p:spPr>
            <a:xfrm rot="5400000">
              <a:off x="4721112" y="3366612"/>
              <a:ext cx="1430259" cy="60143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9" name="Rectangle: Rounded Corners 8">
              <a:hlinkHover r:id="rId15" action="ppaction://hlinksldjump"/>
              <a:extLst>
                <a:ext uri="{FF2B5EF4-FFF2-40B4-BE49-F238E27FC236}">
                  <a16:creationId xmlns:a16="http://schemas.microsoft.com/office/drawing/2014/main" id="{EEE20900-EEDA-6804-C0ED-5C5A3AE02DA4}"/>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 name="Rectangle: Rounded Corners 9">
              <a:hlinkHover r:id="rId6" action="ppaction://hlinksldjump"/>
              <a:extLst>
                <a:ext uri="{FF2B5EF4-FFF2-40B4-BE49-F238E27FC236}">
                  <a16:creationId xmlns:a16="http://schemas.microsoft.com/office/drawing/2014/main" id="{DEF10723-F850-B1EB-20E6-B4D291015ABE}"/>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hlinkHover r:id="rId5" action="ppaction://hlinksldjump"/>
              <a:extLst>
                <a:ext uri="{FF2B5EF4-FFF2-40B4-BE49-F238E27FC236}">
                  <a16:creationId xmlns:a16="http://schemas.microsoft.com/office/drawing/2014/main" id="{D0B52CAD-847A-EFE1-9E81-0D522547EBB6}"/>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2" name="Rectangle: Rounded Corners 11">
              <a:hlinkHover r:id="rId7" action="ppaction://hlinksldjump"/>
              <a:extLst>
                <a:ext uri="{FF2B5EF4-FFF2-40B4-BE49-F238E27FC236}">
                  <a16:creationId xmlns:a16="http://schemas.microsoft.com/office/drawing/2014/main" id="{B29984EC-2926-FF24-E3A0-7880D9CE03D6}"/>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3" name="Rectangle: Rounded Corners 12">
              <a:hlinkHover r:id="rId8" action="ppaction://hlinksldjump"/>
              <a:extLst>
                <a:ext uri="{FF2B5EF4-FFF2-40B4-BE49-F238E27FC236}">
                  <a16:creationId xmlns:a16="http://schemas.microsoft.com/office/drawing/2014/main" id="{6006904D-FA38-3F0C-FB58-6BB84BE16781}"/>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270931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sz="7200" dirty="0" err="1"/>
              <a:t>Onmouse</a:t>
            </a:r>
            <a:r>
              <a:rPr lang="en-US" sz="7200" dirty="0"/>
              <a:t>: Á KIM</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4198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6"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7"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8"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946F16C3-0038-DA83-D97D-A0B80DA8CBAD}"/>
              </a:ext>
            </a:extLst>
          </p:cNvPr>
          <p:cNvGrpSpPr/>
          <p:nvPr/>
        </p:nvGrpSpPr>
        <p:grpSpPr>
          <a:xfrm>
            <a:off x="4038684" y="2491250"/>
            <a:ext cx="3600977" cy="1891209"/>
            <a:chOff x="4038684" y="2491250"/>
            <a:chExt cx="3600977" cy="1891209"/>
          </a:xfrm>
        </p:grpSpPr>
        <p:sp>
          <p:nvSpPr>
            <p:cNvPr id="16" name="Rectangle: Rounded Corners 15">
              <a:hlinkHover r:id="rId10" action="ppaction://hlinksldjump"/>
              <a:extLst>
                <a:ext uri="{FF2B5EF4-FFF2-40B4-BE49-F238E27FC236}">
                  <a16:creationId xmlns:a16="http://schemas.microsoft.com/office/drawing/2014/main" id="{A81EC22F-B136-DAA9-39D9-BEBE3D144C1F}"/>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hlinkHover r:id="rId11" action="ppaction://hlinksldjump"/>
              <a:extLst>
                <a:ext uri="{FF2B5EF4-FFF2-40B4-BE49-F238E27FC236}">
                  <a16:creationId xmlns:a16="http://schemas.microsoft.com/office/drawing/2014/main" id="{56C5A9D3-BA0A-E9D8-70EF-4BD97637959F}"/>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120" name="Rectangle: Rounded Corners 1119">
              <a:hlinkHover r:id="rId12" action="ppaction://hlinksldjump"/>
              <a:extLst>
                <a:ext uri="{FF2B5EF4-FFF2-40B4-BE49-F238E27FC236}">
                  <a16:creationId xmlns:a16="http://schemas.microsoft.com/office/drawing/2014/main" id="{EBBD95DC-7E9C-D771-DA0D-27008409BB5E}"/>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121" name="Rectangle: Rounded Corners 1120">
              <a:hlinkHover r:id="rId13" action="ppaction://hlinksldjump"/>
              <a:extLst>
                <a:ext uri="{FF2B5EF4-FFF2-40B4-BE49-F238E27FC236}">
                  <a16:creationId xmlns:a16="http://schemas.microsoft.com/office/drawing/2014/main" id="{4746D08A-D771-3ED6-EDC0-CD6306D540CE}"/>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122" name="Rectangle: Rounded Corners 1121">
              <a:hlinkHover r:id="rId14" action="ppaction://hlinksldjump"/>
              <a:extLst>
                <a:ext uri="{FF2B5EF4-FFF2-40B4-BE49-F238E27FC236}">
                  <a16:creationId xmlns:a16="http://schemas.microsoft.com/office/drawing/2014/main" id="{A28B24F8-B4FF-E488-CAB2-073D67DDC47A}"/>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123" name="Rectangle: Rounded Corners 1122">
              <a:hlinkHover r:id="rId15" action="ppaction://hlinksldjump"/>
              <a:extLst>
                <a:ext uri="{FF2B5EF4-FFF2-40B4-BE49-F238E27FC236}">
                  <a16:creationId xmlns:a16="http://schemas.microsoft.com/office/drawing/2014/main" id="{AA8FF9CA-E7FF-72B0-3ED0-D74E91C6C137}"/>
                </a:ext>
              </a:extLst>
            </p:cNvPr>
            <p:cNvSpPr/>
            <p:nvPr/>
          </p:nvSpPr>
          <p:spPr>
            <a:xfrm rot="5400000">
              <a:off x="5074867" y="3223427"/>
              <a:ext cx="1869870" cy="405515"/>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124" name="Rectangle: Rounded Corners 1123">
              <a:hlinkHover r:id="rId6" action="ppaction://hlinksldjump"/>
              <a:extLst>
                <a:ext uri="{FF2B5EF4-FFF2-40B4-BE49-F238E27FC236}">
                  <a16:creationId xmlns:a16="http://schemas.microsoft.com/office/drawing/2014/main" id="{F9191227-06D7-A182-7D11-B0029C7A12DA}"/>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25" name="Rectangle: Rounded Corners 1124">
              <a:hlinkHover r:id="rId5" action="ppaction://hlinksldjump"/>
              <a:extLst>
                <a:ext uri="{FF2B5EF4-FFF2-40B4-BE49-F238E27FC236}">
                  <a16:creationId xmlns:a16="http://schemas.microsoft.com/office/drawing/2014/main" id="{EC459804-57D5-6513-8A61-825224086857}"/>
                </a:ext>
              </a:extLst>
            </p:cNvPr>
            <p:cNvSpPr/>
            <p:nvPr/>
          </p:nvSpPr>
          <p:spPr>
            <a:xfrm rot="5400000">
              <a:off x="5793184" y="3456566"/>
              <a:ext cx="1376681" cy="40551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126" name="Rectangle: Rounded Corners 1125">
              <a:hlinkHover r:id="rId7" action="ppaction://hlinksldjump"/>
              <a:extLst>
                <a:ext uri="{FF2B5EF4-FFF2-40B4-BE49-F238E27FC236}">
                  <a16:creationId xmlns:a16="http://schemas.microsoft.com/office/drawing/2014/main" id="{BB354232-5BBE-E05A-72A8-AD3C116199D8}"/>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127" name="Rectangle: Rounded Corners 1126">
              <a:hlinkHover r:id="rId8" action="ppaction://hlinksldjump"/>
              <a:extLst>
                <a:ext uri="{FF2B5EF4-FFF2-40B4-BE49-F238E27FC236}">
                  <a16:creationId xmlns:a16="http://schemas.microsoft.com/office/drawing/2014/main" id="{F54EED99-C5E6-F7A8-F796-30D58541DC3A}"/>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1036695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sz="7200" dirty="0" err="1"/>
              <a:t>Onmouse</a:t>
            </a:r>
            <a:r>
              <a:rPr lang="en-US" sz="7200" dirty="0"/>
              <a:t>: LOẠI CHẤT</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3165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RẮN</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51319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rgbClr val="FFC000"/>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rgbClr val="FFC000"/>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rgbClr val="E55DA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rgbClr val="FFC000"/>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rgbClr val="E55DA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rgbClr val="E55DA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rgbClr val="FFC000"/>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rgbClr val="E55DA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grpSp>
        <p:nvGrpSpPr>
          <p:cNvPr id="3" name="Group 2">
            <a:extLst>
              <a:ext uri="{FF2B5EF4-FFF2-40B4-BE49-F238E27FC236}">
                <a16:creationId xmlns:a16="http://schemas.microsoft.com/office/drawing/2014/main" id="{C63232F8-D0A8-EB2F-0EEB-647C445ED4FA}"/>
              </a:ext>
            </a:extLst>
          </p:cNvPr>
          <p:cNvGrpSpPr/>
          <p:nvPr/>
        </p:nvGrpSpPr>
        <p:grpSpPr>
          <a:xfrm>
            <a:off x="4038684" y="2491250"/>
            <a:ext cx="3600977" cy="1891209"/>
            <a:chOff x="4038684" y="2491250"/>
            <a:chExt cx="3600977" cy="1891209"/>
          </a:xfrm>
        </p:grpSpPr>
        <p:sp>
          <p:nvSpPr>
            <p:cNvPr id="1047" name="Rectangle: Rounded Corners 1046">
              <a:hlinkHover r:id="rId6" action="ppaction://hlinksldjump"/>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hlinkHover r:id="rId7" action="ppaction://hlinksldjump"/>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rgbClr val="9FF0F1"/>
            </a:solidFill>
            <a:ln>
              <a:solidFill>
                <a:srgbClr val="9FF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hlinkHover r:id="rId8" action="ppaction://hlinksldjump"/>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hlinkHover r:id="rId9" action="ppaction://hlinksldjump"/>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hlinkHover r:id="rId10" action="ppaction://hlinksldjump"/>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hlinkHover r:id="rId11" action="ppaction://hlinksldjump"/>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12"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rgbClr val="E55DAE"/>
            </a:solidFill>
            <a:ln>
              <a:solidFill>
                <a:srgbClr val="E1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13"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accent6">
                <a:lumMod val="60000"/>
                <a:lumOff val="4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14"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hlinkHover r:id="rId15" action="ppaction://hlinksldjump"/>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847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LỎNG</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5479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D2F4F8"/>
            </a:gs>
            <a:gs pos="71000">
              <a:srgbClr val="4AE7E7"/>
            </a:gs>
            <a:gs pos="100000">
              <a:srgbClr val="115775"/>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A67915A3-87FA-4AC8-ABA2-142B55CEB937}"/>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2685" y="2516115"/>
            <a:ext cx="3382343" cy="244086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4933714" y="3427715"/>
            <a:ext cx="4296000" cy="617669"/>
          </a:xfrm>
        </p:spPr>
        <p:txBody>
          <a:bodyPr/>
          <a:lstStyle/>
          <a:p>
            <a:r>
              <a:rPr lang="es-ES" sz="6600" dirty="0"/>
              <a:t>BẢNG TUẦN HOÀN</a:t>
            </a:r>
            <a:endParaRPr lang="en-US" sz="6600"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4933714" y="4048287"/>
            <a:ext cx="4296000" cy="260213"/>
          </a:xfrm>
        </p:spPr>
        <p:txBody>
          <a:bodyPr>
            <a:noAutofit/>
          </a:bodyPr>
          <a:lstStyle/>
          <a:p>
            <a:r>
              <a:rPr lang="en-US" dirty="0"/>
              <a:t>- BẢNG TUẦN HOÀN -</a:t>
            </a:r>
          </a:p>
        </p:txBody>
      </p:sp>
      <p:pic>
        <p:nvPicPr>
          <p:cNvPr id="3" name="Imagen 2" descr="Imagen que contiene pequeño, tazón, computadora&#10;&#10;Descripción generada automáticamente">
            <a:extLst>
              <a:ext uri="{FF2B5EF4-FFF2-40B4-BE49-F238E27FC236}">
                <a16:creationId xmlns:a16="http://schemas.microsoft.com/office/drawing/2014/main" id="{5E6FF845-0B0F-4794-BB32-D7F0DE60C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354966">
            <a:off x="2706623" y="2426011"/>
            <a:ext cx="2208136" cy="2005982"/>
          </a:xfrm>
          <a:prstGeom prst="rect">
            <a:avLst/>
          </a:prstGeom>
        </p:spPr>
      </p:pic>
    </p:spTree>
    <p:extLst>
      <p:ext uri="{BB962C8B-B14F-4D97-AF65-F5344CB8AC3E}">
        <p14:creationId xmlns:p14="http://schemas.microsoft.com/office/powerpoint/2010/main" val="3659641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rgbClr val="A9D18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grpSp>
        <p:nvGrpSpPr>
          <p:cNvPr id="3" name="Group 2">
            <a:extLst>
              <a:ext uri="{FF2B5EF4-FFF2-40B4-BE49-F238E27FC236}">
                <a16:creationId xmlns:a16="http://schemas.microsoft.com/office/drawing/2014/main" id="{C63232F8-D0A8-EB2F-0EEB-647C445ED4FA}"/>
              </a:ext>
            </a:extLst>
          </p:cNvPr>
          <p:cNvGrpSpPr/>
          <p:nvPr/>
        </p:nvGrpSpPr>
        <p:grpSpPr>
          <a:xfrm>
            <a:off x="4038684" y="2491250"/>
            <a:ext cx="3600977" cy="1891209"/>
            <a:chOff x="4038684" y="2491250"/>
            <a:chExt cx="3600977" cy="1891209"/>
          </a:xfrm>
        </p:grpSpPr>
        <p:sp>
          <p:nvSpPr>
            <p:cNvPr id="1047" name="Rectangle: Rounded Corners 1046">
              <a:hlinkHover r:id="rId6" action="ppaction://hlinksldjump"/>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hlinkHover r:id="rId7" action="ppaction://hlinksldjump"/>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rgbClr val="9FF0F1"/>
            </a:solidFill>
            <a:ln>
              <a:solidFill>
                <a:srgbClr val="9FF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hlinkHover r:id="rId8" action="ppaction://hlinksldjump"/>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hlinkHover r:id="rId9" action="ppaction://hlinksldjump"/>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hlinkHover r:id="rId10" action="ppaction://hlinksldjump"/>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hlinkHover r:id="rId11" action="ppaction://hlinksldjump"/>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12"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rgbClr val="E55DAE"/>
            </a:solidFill>
            <a:ln>
              <a:solidFill>
                <a:srgbClr val="E1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13"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accent6">
                <a:lumMod val="60000"/>
                <a:lumOff val="4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14"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253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KHÍ</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4687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rgbClr val="FFFF00"/>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rgbClr val="E55DA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rgbClr val="A9D18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rgbClr val="FFFF00"/>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rgbClr val="E55DA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rgbClr val="E55DA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rgbClr val="A9D18E"/>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rgbClr val="FFFF00"/>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rgbClr val="FFFF00"/>
          </a:solidFill>
          <a:effectLst>
            <a:glow rad="127000">
              <a:schemeClr val="accent1">
                <a:alpha val="26000"/>
              </a:schemeClr>
            </a:glo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grpSp>
        <p:nvGrpSpPr>
          <p:cNvPr id="3" name="Group 2">
            <a:extLst>
              <a:ext uri="{FF2B5EF4-FFF2-40B4-BE49-F238E27FC236}">
                <a16:creationId xmlns:a16="http://schemas.microsoft.com/office/drawing/2014/main" id="{C63232F8-D0A8-EB2F-0EEB-647C445ED4FA}"/>
              </a:ext>
            </a:extLst>
          </p:cNvPr>
          <p:cNvGrpSpPr/>
          <p:nvPr/>
        </p:nvGrpSpPr>
        <p:grpSpPr>
          <a:xfrm>
            <a:off x="4038684" y="2491250"/>
            <a:ext cx="3600977" cy="1891209"/>
            <a:chOff x="4038684" y="2491250"/>
            <a:chExt cx="3600977" cy="1891209"/>
          </a:xfrm>
        </p:grpSpPr>
        <p:sp>
          <p:nvSpPr>
            <p:cNvPr id="1047" name="Rectangle: Rounded Corners 1046">
              <a:hlinkHover r:id="rId6" action="ppaction://hlinksldjump"/>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hlinkHover r:id="rId7" action="ppaction://hlinksldjump"/>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rgbClr val="9FF0F1"/>
            </a:solidFill>
            <a:ln>
              <a:solidFill>
                <a:srgbClr val="9FF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hlinkHover r:id="rId8" action="ppaction://hlinksldjump"/>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hlinkHover r:id="rId9" action="ppaction://hlinksldjump"/>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hlinkHover r:id="rId10" action="ppaction://hlinksldjump"/>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hlinkHover r:id="rId11" action="ppaction://hlinksldjump"/>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12"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rgbClr val="E55DAE"/>
            </a:solidFill>
            <a:ln>
              <a:solidFill>
                <a:srgbClr val="E1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13"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accent6">
                <a:lumMod val="60000"/>
                <a:lumOff val="4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14"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679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A67915A3-87FA-4AC8-ABA2-142B55CEB937}"/>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2685" y="2516115"/>
            <a:ext cx="3382343" cy="244086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4933714" y="3427715"/>
            <a:ext cx="4296000" cy="617669"/>
          </a:xfrm>
        </p:spPr>
        <p:txBody>
          <a:bodyPr/>
          <a:lstStyle/>
          <a:p>
            <a:r>
              <a:rPr lang="es-ES" sz="6600" dirty="0"/>
              <a:t>ONCLICK: NGUYÊN TỐ</a:t>
            </a:r>
            <a:endParaRPr lang="en-US" sz="6600"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4933714" y="4048287"/>
            <a:ext cx="4296000" cy="260213"/>
          </a:xfrm>
        </p:spPr>
        <p:txBody>
          <a:bodyPr>
            <a:noAutofit/>
          </a:bodyPr>
          <a:lstStyle/>
          <a:p>
            <a:r>
              <a:rPr lang="en-US" dirty="0"/>
              <a:t>- BẢNG TUẦN HOÀN -</a:t>
            </a:r>
          </a:p>
        </p:txBody>
      </p:sp>
      <p:pic>
        <p:nvPicPr>
          <p:cNvPr id="3" name="Imagen 2" descr="Imagen que contiene pequeño, tazón, computadora&#10;&#10;Descripción generada automáticamente">
            <a:extLst>
              <a:ext uri="{FF2B5EF4-FFF2-40B4-BE49-F238E27FC236}">
                <a16:creationId xmlns:a16="http://schemas.microsoft.com/office/drawing/2014/main" id="{5E6FF845-0B0F-4794-BB32-D7F0DE60C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354966">
            <a:off x="2706623" y="2426011"/>
            <a:ext cx="2208136" cy="2005982"/>
          </a:xfrm>
          <a:prstGeom prst="rect">
            <a:avLst/>
          </a:prstGeom>
        </p:spPr>
      </p:pic>
    </p:spTree>
    <p:extLst>
      <p:ext uri="{BB962C8B-B14F-4D97-AF65-F5344CB8AC3E}">
        <p14:creationId xmlns:p14="http://schemas.microsoft.com/office/powerpoint/2010/main" val="1099863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8D8901-F0F3-7AA1-8298-4AF6BDE255A1}"/>
              </a:ext>
            </a:extLst>
          </p:cNvPr>
          <p:cNvSpPr>
            <a:spLocks noGrp="1"/>
          </p:cNvSpPr>
          <p:nvPr>
            <p:ph type="title"/>
          </p:nvPr>
        </p:nvSpPr>
        <p:spPr/>
        <p:txBody>
          <a:bodyPr/>
          <a:lstStyle/>
          <a:p>
            <a:r>
              <a:rPr lang="en-US" dirty="0">
                <a:solidFill>
                  <a:schemeClr val="tx1"/>
                </a:solidFill>
              </a:rPr>
              <a:t>KHNT. </a:t>
            </a:r>
            <a:r>
              <a:rPr lang="en-US" dirty="0" err="1">
                <a:solidFill>
                  <a:schemeClr val="tx1"/>
                </a:solidFill>
              </a:rPr>
              <a:t>Tên</a:t>
            </a:r>
            <a:r>
              <a:rPr lang="en-US" dirty="0">
                <a:solidFill>
                  <a:schemeClr val="tx1"/>
                </a:solidFill>
              </a:rPr>
              <a:t> </a:t>
            </a:r>
            <a:r>
              <a:rPr lang="en-US" dirty="0" err="1">
                <a:solidFill>
                  <a:schemeClr val="tx1"/>
                </a:solidFill>
              </a:rPr>
              <a:t>nguyên</a:t>
            </a:r>
            <a:r>
              <a:rPr lang="en-US" dirty="0">
                <a:solidFill>
                  <a:schemeClr val="tx1"/>
                </a:solidFill>
              </a:rPr>
              <a:t> </a:t>
            </a:r>
            <a:r>
              <a:rPr lang="en-US" dirty="0" err="1">
                <a:solidFill>
                  <a:schemeClr val="tx1"/>
                </a:solidFill>
              </a:rPr>
              <a:t>tố</a:t>
            </a:r>
            <a:endParaRPr lang="en-US" dirty="0">
              <a:solidFill>
                <a:schemeClr val="tx1"/>
              </a:solidFill>
            </a:endParaRPr>
          </a:p>
        </p:txBody>
      </p:sp>
      <p:sp>
        <p:nvSpPr>
          <p:cNvPr id="4" name="TextBox 3">
            <a:extLst>
              <a:ext uri="{FF2B5EF4-FFF2-40B4-BE49-F238E27FC236}">
                <a16:creationId xmlns:a16="http://schemas.microsoft.com/office/drawing/2014/main" id="{A9856674-0C78-EE29-751A-A18238B94908}"/>
              </a:ext>
            </a:extLst>
          </p:cNvPr>
          <p:cNvSpPr txBox="1"/>
          <p:nvPr/>
        </p:nvSpPr>
        <p:spPr>
          <a:xfrm>
            <a:off x="6705600" y="2151113"/>
            <a:ext cx="4934857" cy="3785652"/>
          </a:xfrm>
          <a:prstGeom prst="rect">
            <a:avLst/>
          </a:prstGeom>
          <a:noFill/>
        </p:spPr>
        <p:txBody>
          <a:bodyPr wrap="square" rtlCol="0">
            <a:spAutoFit/>
          </a:bodyPr>
          <a:lstStyle/>
          <a:p>
            <a:r>
              <a:rPr lang="en-US" sz="2400" dirty="0"/>
              <a:t>- </a:t>
            </a:r>
            <a:r>
              <a:rPr lang="en-US" sz="2400" dirty="0" err="1"/>
              <a:t>Dạng</a:t>
            </a:r>
            <a:r>
              <a:rPr lang="en-US" sz="2400" dirty="0"/>
              <a:t>: </a:t>
            </a:r>
          </a:p>
          <a:p>
            <a:r>
              <a:rPr lang="en-US" sz="2400" dirty="0"/>
              <a:t>- </a:t>
            </a:r>
            <a:r>
              <a:rPr lang="en-US" sz="2400" dirty="0" err="1"/>
              <a:t>Tên</a:t>
            </a:r>
            <a:r>
              <a:rPr lang="en-US" sz="2400" dirty="0"/>
              <a:t> </a:t>
            </a:r>
            <a:r>
              <a:rPr lang="en-US" sz="2400" dirty="0" err="1"/>
              <a:t>nguyên</a:t>
            </a:r>
            <a:r>
              <a:rPr lang="en-US" sz="2400" dirty="0"/>
              <a:t> </a:t>
            </a:r>
            <a:r>
              <a:rPr lang="en-US" sz="2400" dirty="0" err="1"/>
              <a:t>tố</a:t>
            </a:r>
            <a:r>
              <a:rPr lang="en-US" sz="2400" dirty="0"/>
              <a:t>: </a:t>
            </a:r>
          </a:p>
          <a:p>
            <a:r>
              <a:rPr lang="en-US" sz="2400" dirty="0"/>
              <a:t>- </a:t>
            </a:r>
            <a:r>
              <a:rPr lang="en-US" sz="2400" dirty="0" err="1"/>
              <a:t>Kí</a:t>
            </a:r>
            <a:r>
              <a:rPr lang="en-US" sz="2400" dirty="0"/>
              <a:t> </a:t>
            </a:r>
            <a:r>
              <a:rPr lang="en-US" sz="2400" dirty="0" err="1"/>
              <a:t>hiệu</a:t>
            </a:r>
            <a:r>
              <a:rPr lang="en-US" sz="2400" dirty="0"/>
              <a:t> </a:t>
            </a:r>
            <a:r>
              <a:rPr lang="en-US" sz="2400" dirty="0" err="1"/>
              <a:t>nguyên</a:t>
            </a:r>
            <a:r>
              <a:rPr lang="en-US" sz="2400" dirty="0"/>
              <a:t> </a:t>
            </a:r>
            <a:r>
              <a:rPr lang="en-US" sz="2400" dirty="0" err="1"/>
              <a:t>tử</a:t>
            </a:r>
            <a:r>
              <a:rPr lang="en-US" sz="2400" dirty="0"/>
              <a:t>: </a:t>
            </a:r>
          </a:p>
          <a:p>
            <a:r>
              <a:rPr lang="en-US" sz="2400" dirty="0"/>
              <a:t>- </a:t>
            </a:r>
            <a:r>
              <a:rPr lang="en-US" sz="2400" dirty="0" err="1"/>
              <a:t>Thể</a:t>
            </a:r>
            <a:r>
              <a:rPr lang="en-US" sz="2400" dirty="0"/>
              <a:t> </a:t>
            </a:r>
            <a:r>
              <a:rPr lang="en-US" sz="2400" dirty="0" err="1"/>
              <a:t>cơ</a:t>
            </a:r>
            <a:r>
              <a:rPr lang="en-US" sz="2400" dirty="0"/>
              <a:t> </a:t>
            </a:r>
            <a:r>
              <a:rPr lang="en-US" sz="2400" dirty="0" err="1"/>
              <a:t>bản</a:t>
            </a:r>
            <a:r>
              <a:rPr lang="en-US" sz="2400" dirty="0"/>
              <a:t>: </a:t>
            </a:r>
          </a:p>
          <a:p>
            <a:r>
              <a:rPr lang="en-US" sz="2400" dirty="0"/>
              <a:t>- </a:t>
            </a:r>
            <a:r>
              <a:rPr lang="en-US" sz="2400" dirty="0" err="1"/>
              <a:t>Khối</a:t>
            </a:r>
            <a:r>
              <a:rPr lang="en-US" sz="2400" dirty="0"/>
              <a:t> </a:t>
            </a:r>
            <a:r>
              <a:rPr lang="en-US" sz="2400" dirty="0" err="1"/>
              <a:t>lượng</a:t>
            </a:r>
            <a:r>
              <a:rPr lang="en-US" sz="2400" dirty="0"/>
              <a:t>: </a:t>
            </a:r>
          </a:p>
          <a:p>
            <a:r>
              <a:rPr lang="en-US" sz="2400" dirty="0"/>
              <a:t>- </a:t>
            </a:r>
            <a:r>
              <a:rPr lang="en-US" sz="2400" dirty="0" err="1"/>
              <a:t>Mức</a:t>
            </a:r>
            <a:r>
              <a:rPr lang="en-US" sz="2400" dirty="0"/>
              <a:t> </a:t>
            </a:r>
            <a:r>
              <a:rPr lang="en-US" sz="2400" dirty="0" err="1"/>
              <a:t>năng</a:t>
            </a:r>
            <a:r>
              <a:rPr lang="en-US" sz="2400" dirty="0"/>
              <a:t> </a:t>
            </a:r>
            <a:r>
              <a:rPr lang="en-US" sz="2400" dirty="0" err="1"/>
              <a:t>lượng</a:t>
            </a:r>
            <a:r>
              <a:rPr lang="en-US" sz="2400" dirty="0"/>
              <a:t>: </a:t>
            </a:r>
          </a:p>
          <a:p>
            <a:r>
              <a:rPr lang="en-US" sz="2400" dirty="0"/>
              <a:t>- </a:t>
            </a:r>
            <a:r>
              <a:rPr lang="en-US" sz="2400" dirty="0" err="1"/>
              <a:t>CHe</a:t>
            </a:r>
            <a:r>
              <a:rPr lang="en-US" sz="2400" dirty="0"/>
              <a:t>: </a:t>
            </a:r>
          </a:p>
          <a:p>
            <a:r>
              <a:rPr lang="en-US" sz="2400" dirty="0"/>
              <a:t>- </a:t>
            </a:r>
            <a:r>
              <a:rPr lang="en-US" sz="2400" dirty="0" err="1"/>
              <a:t>Độ</a:t>
            </a:r>
            <a:r>
              <a:rPr lang="en-US" sz="2400" dirty="0"/>
              <a:t> </a:t>
            </a:r>
            <a:r>
              <a:rPr lang="en-US" sz="2400" dirty="0" err="1"/>
              <a:t>âm</a:t>
            </a:r>
            <a:r>
              <a:rPr lang="en-US" sz="2400" dirty="0"/>
              <a:t> </a:t>
            </a:r>
            <a:r>
              <a:rPr lang="en-US" sz="2400" dirty="0" err="1"/>
              <a:t>điện</a:t>
            </a:r>
            <a:r>
              <a:rPr lang="en-US" sz="2400" dirty="0"/>
              <a:t>: </a:t>
            </a:r>
          </a:p>
          <a:p>
            <a:r>
              <a:rPr lang="en-US" sz="2400" dirty="0"/>
              <a:t>- Bán </a:t>
            </a:r>
            <a:r>
              <a:rPr lang="en-US" sz="2400" dirty="0" err="1"/>
              <a:t>kính</a:t>
            </a:r>
            <a:r>
              <a:rPr lang="en-US" sz="2400" dirty="0"/>
              <a:t> </a:t>
            </a:r>
            <a:r>
              <a:rPr lang="en-US" sz="2400" dirty="0" err="1"/>
              <a:t>nguyên</a:t>
            </a:r>
            <a:r>
              <a:rPr lang="en-US" sz="2400" dirty="0"/>
              <a:t> </a:t>
            </a:r>
            <a:r>
              <a:rPr lang="en-US" sz="2400" dirty="0" err="1"/>
              <a:t>tử</a:t>
            </a:r>
            <a:r>
              <a:rPr lang="en-US" sz="2400" dirty="0"/>
              <a:t> (van der Waals): - </a:t>
            </a:r>
            <a:r>
              <a:rPr lang="en-US" sz="2400" dirty="0" err="1"/>
              <a:t>Độ</a:t>
            </a:r>
            <a:r>
              <a:rPr lang="en-US" sz="2400" dirty="0"/>
              <a:t> </a:t>
            </a:r>
            <a:r>
              <a:rPr lang="en-US" sz="2400" dirty="0" err="1"/>
              <a:t>nóng</a:t>
            </a:r>
            <a:r>
              <a:rPr lang="en-US" sz="2400" dirty="0"/>
              <a:t> </a:t>
            </a:r>
            <a:r>
              <a:rPr lang="en-US" sz="2400" dirty="0" err="1"/>
              <a:t>chảy</a:t>
            </a:r>
            <a:r>
              <a:rPr lang="en-US" sz="2400" dirty="0"/>
              <a:t>:</a:t>
            </a:r>
          </a:p>
        </p:txBody>
      </p:sp>
      <p:sp>
        <p:nvSpPr>
          <p:cNvPr id="2" name="Content Placeholder 1">
            <a:extLst>
              <a:ext uri="{FF2B5EF4-FFF2-40B4-BE49-F238E27FC236}">
                <a16:creationId xmlns:a16="http://schemas.microsoft.com/office/drawing/2014/main" id="{BD1E1F4E-EB77-E26D-BBF8-63ECFCA5598A}"/>
              </a:ext>
            </a:extLst>
          </p:cNvPr>
          <p:cNvSpPr>
            <a:spLocks noGrp="1"/>
          </p:cNvSpPr>
          <p:nvPr>
            <p:ph sz="half" idx="2"/>
          </p:nvPr>
        </p:nvSpPr>
        <p:spPr/>
        <p:txBody>
          <a:bodyPr/>
          <a:lstStyle/>
          <a:p>
            <a:endParaRPr lang="en-US"/>
          </a:p>
        </p:txBody>
      </p:sp>
      <p:sp>
        <p:nvSpPr>
          <p:cNvPr id="7" name="Rectangle: Rounded Corners 6">
            <a:hlinkClick r:id="rId2" action="ppaction://hlinksldjump"/>
            <a:extLst>
              <a:ext uri="{FF2B5EF4-FFF2-40B4-BE49-F238E27FC236}">
                <a16:creationId xmlns:a16="http://schemas.microsoft.com/office/drawing/2014/main" id="{9012C252-0C37-6170-CDC7-782C9C7E41C1}"/>
              </a:ext>
            </a:extLst>
          </p:cNvPr>
          <p:cNvSpPr/>
          <p:nvPr/>
        </p:nvSpPr>
        <p:spPr>
          <a:xfrm>
            <a:off x="551543" y="6396028"/>
            <a:ext cx="1901371" cy="461972"/>
          </a:xfrm>
          <a:prstGeom prst="roundRect">
            <a:avLst/>
          </a:prstGeom>
          <a:solidFill>
            <a:srgbClr val="E55DAE"/>
          </a:solidFill>
          <a:ln>
            <a:solidFill>
              <a:srgbClr val="E55D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dirty="0">
                <a:solidFill>
                  <a:srgbClr val="FFFF00"/>
                </a:solidFill>
              </a:rPr>
              <a:t>TRỞ VỀ BẢNG TUẦN HOÀN</a:t>
            </a:r>
          </a:p>
        </p:txBody>
      </p:sp>
    </p:spTree>
    <p:extLst>
      <p:ext uri="{BB962C8B-B14F-4D97-AF65-F5344CB8AC3E}">
        <p14:creationId xmlns:p14="http://schemas.microsoft.com/office/powerpoint/2010/main" val="1319065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8D8901-F0F3-7AA1-8298-4AF6BDE255A1}"/>
              </a:ext>
            </a:extLst>
          </p:cNvPr>
          <p:cNvSpPr>
            <a:spLocks noGrp="1"/>
          </p:cNvSpPr>
          <p:nvPr>
            <p:ph type="title"/>
          </p:nvPr>
        </p:nvSpPr>
        <p:spPr/>
        <p:txBody>
          <a:bodyPr/>
          <a:lstStyle/>
          <a:p>
            <a:r>
              <a:rPr lang="en-US" dirty="0">
                <a:solidFill>
                  <a:schemeClr val="tx1"/>
                </a:solidFill>
              </a:rPr>
              <a:t>1. Hydrogen</a:t>
            </a:r>
          </a:p>
        </p:txBody>
      </p:sp>
      <p:sp>
        <p:nvSpPr>
          <p:cNvPr id="4" name="TextBox 3">
            <a:extLst>
              <a:ext uri="{FF2B5EF4-FFF2-40B4-BE49-F238E27FC236}">
                <a16:creationId xmlns:a16="http://schemas.microsoft.com/office/drawing/2014/main" id="{A9856674-0C78-EE29-751A-A18238B94908}"/>
              </a:ext>
            </a:extLst>
          </p:cNvPr>
          <p:cNvSpPr txBox="1"/>
          <p:nvPr/>
        </p:nvSpPr>
        <p:spPr>
          <a:xfrm>
            <a:off x="6705600" y="2151113"/>
            <a:ext cx="4934857" cy="4524315"/>
          </a:xfrm>
          <a:prstGeom prst="rect">
            <a:avLst/>
          </a:prstGeom>
          <a:noFill/>
        </p:spPr>
        <p:txBody>
          <a:bodyPr wrap="square" rtlCol="0">
            <a:spAutoFit/>
          </a:bodyPr>
          <a:lstStyle/>
          <a:p>
            <a:r>
              <a:rPr lang="en-US" sz="2400" dirty="0"/>
              <a:t>- </a:t>
            </a:r>
            <a:r>
              <a:rPr lang="en-US" sz="2400" dirty="0" err="1"/>
              <a:t>Dạng</a:t>
            </a:r>
            <a:r>
              <a:rPr lang="en-US" sz="2400" dirty="0"/>
              <a:t>: Phi </a:t>
            </a:r>
            <a:r>
              <a:rPr lang="en-US" sz="2400" dirty="0" err="1"/>
              <a:t>kim</a:t>
            </a:r>
            <a:endParaRPr lang="en-US" sz="2400" dirty="0"/>
          </a:p>
          <a:p>
            <a:r>
              <a:rPr lang="en-US" sz="2400" dirty="0"/>
              <a:t>- </a:t>
            </a:r>
            <a:r>
              <a:rPr lang="en-US" sz="2400" dirty="0" err="1"/>
              <a:t>Tên</a:t>
            </a:r>
            <a:r>
              <a:rPr lang="en-US" sz="2400" dirty="0"/>
              <a:t> </a:t>
            </a:r>
            <a:r>
              <a:rPr lang="en-US" sz="2400" dirty="0" err="1"/>
              <a:t>nguyên</a:t>
            </a:r>
            <a:r>
              <a:rPr lang="en-US" sz="2400" dirty="0"/>
              <a:t> </a:t>
            </a:r>
            <a:r>
              <a:rPr lang="en-US" sz="2400" dirty="0" err="1"/>
              <a:t>tố</a:t>
            </a:r>
            <a:r>
              <a:rPr lang="en-US" sz="2400" dirty="0"/>
              <a:t>: Hydrogen</a:t>
            </a:r>
          </a:p>
          <a:p>
            <a:r>
              <a:rPr lang="en-US" sz="2400" dirty="0"/>
              <a:t>- </a:t>
            </a:r>
            <a:r>
              <a:rPr lang="en-US" sz="2400" dirty="0" err="1"/>
              <a:t>Kí</a:t>
            </a:r>
            <a:r>
              <a:rPr lang="en-US" sz="2400" dirty="0"/>
              <a:t> </a:t>
            </a:r>
            <a:r>
              <a:rPr lang="en-US" sz="2400" dirty="0" err="1"/>
              <a:t>hiệu</a:t>
            </a:r>
            <a:r>
              <a:rPr lang="en-US" sz="2400" dirty="0"/>
              <a:t> </a:t>
            </a:r>
            <a:r>
              <a:rPr lang="en-US" sz="2400" dirty="0" err="1"/>
              <a:t>nguyên</a:t>
            </a:r>
            <a:r>
              <a:rPr lang="en-US" sz="2400" dirty="0"/>
              <a:t> </a:t>
            </a:r>
            <a:r>
              <a:rPr lang="en-US" sz="2400" dirty="0" err="1"/>
              <a:t>tử</a:t>
            </a:r>
            <a:r>
              <a:rPr lang="en-US" sz="2400" dirty="0"/>
              <a:t>: 1</a:t>
            </a:r>
          </a:p>
          <a:p>
            <a:r>
              <a:rPr lang="en-US" sz="2400" dirty="0"/>
              <a:t>- </a:t>
            </a:r>
            <a:r>
              <a:rPr lang="en-US" sz="2400" dirty="0" err="1"/>
              <a:t>Thể</a:t>
            </a:r>
            <a:r>
              <a:rPr lang="en-US" sz="2400" dirty="0"/>
              <a:t> </a:t>
            </a:r>
            <a:r>
              <a:rPr lang="en-US" sz="2400" dirty="0" err="1"/>
              <a:t>cơ</a:t>
            </a:r>
            <a:r>
              <a:rPr lang="en-US" sz="2400" dirty="0"/>
              <a:t> </a:t>
            </a:r>
            <a:r>
              <a:rPr lang="en-US" sz="2400" dirty="0" err="1"/>
              <a:t>bản</a:t>
            </a:r>
            <a:r>
              <a:rPr lang="en-US" sz="2400" dirty="0"/>
              <a:t>: </a:t>
            </a:r>
            <a:r>
              <a:rPr lang="en-US" sz="2400" dirty="0" err="1"/>
              <a:t>rắn</a:t>
            </a:r>
            <a:endParaRPr lang="en-US" sz="2400" dirty="0"/>
          </a:p>
          <a:p>
            <a:r>
              <a:rPr lang="en-US" sz="2400" dirty="0"/>
              <a:t>- </a:t>
            </a:r>
            <a:r>
              <a:rPr lang="en-US" sz="2400" dirty="0" err="1"/>
              <a:t>Khối</a:t>
            </a:r>
            <a:r>
              <a:rPr lang="en-US" sz="2400" dirty="0"/>
              <a:t> </a:t>
            </a:r>
            <a:r>
              <a:rPr lang="en-US" sz="2400" dirty="0" err="1"/>
              <a:t>lượng</a:t>
            </a:r>
            <a:r>
              <a:rPr lang="en-US" sz="2400" dirty="0"/>
              <a:t>: 1.008 u</a:t>
            </a:r>
          </a:p>
          <a:p>
            <a:r>
              <a:rPr lang="en-US" sz="2400" dirty="0"/>
              <a:t>- </a:t>
            </a:r>
            <a:r>
              <a:rPr lang="en-US" sz="2400" dirty="0" err="1"/>
              <a:t>Mức</a:t>
            </a:r>
            <a:r>
              <a:rPr lang="en-US" sz="2400" dirty="0"/>
              <a:t> </a:t>
            </a:r>
            <a:r>
              <a:rPr lang="en-US" sz="2400" dirty="0" err="1"/>
              <a:t>năng</a:t>
            </a:r>
            <a:r>
              <a:rPr lang="en-US" sz="2400" dirty="0"/>
              <a:t> </a:t>
            </a:r>
            <a:r>
              <a:rPr lang="en-US" sz="2400" dirty="0" err="1"/>
              <a:t>lượng</a:t>
            </a:r>
            <a:r>
              <a:rPr lang="en-US" sz="2400" dirty="0"/>
              <a:t>: 1</a:t>
            </a:r>
          </a:p>
          <a:p>
            <a:r>
              <a:rPr lang="en-US" sz="2400" dirty="0"/>
              <a:t>- </a:t>
            </a:r>
            <a:r>
              <a:rPr lang="en-US" sz="2400" dirty="0" err="1"/>
              <a:t>CHe</a:t>
            </a:r>
            <a:r>
              <a:rPr lang="en-US" sz="2400" dirty="0"/>
              <a:t>: 1s</a:t>
            </a:r>
            <a:r>
              <a:rPr lang="en-US" sz="2400" baseline="30000" dirty="0"/>
              <a:t>1</a:t>
            </a:r>
          </a:p>
          <a:p>
            <a:r>
              <a:rPr lang="en-US" sz="2400" dirty="0"/>
              <a:t>- </a:t>
            </a:r>
            <a:r>
              <a:rPr lang="en-US" sz="2400" dirty="0" err="1"/>
              <a:t>Độ</a:t>
            </a:r>
            <a:r>
              <a:rPr lang="en-US" sz="2400" dirty="0"/>
              <a:t> </a:t>
            </a:r>
            <a:r>
              <a:rPr lang="en-US" sz="2400" dirty="0" err="1"/>
              <a:t>âm</a:t>
            </a:r>
            <a:r>
              <a:rPr lang="en-US" sz="2400" dirty="0"/>
              <a:t> </a:t>
            </a:r>
            <a:r>
              <a:rPr lang="en-US" sz="2400" dirty="0" err="1"/>
              <a:t>điện</a:t>
            </a:r>
            <a:r>
              <a:rPr lang="en-US" sz="2400" dirty="0"/>
              <a:t>: 2.2</a:t>
            </a:r>
          </a:p>
          <a:p>
            <a:r>
              <a:rPr lang="en-US" sz="2400" dirty="0"/>
              <a:t>- Bán </a:t>
            </a:r>
            <a:r>
              <a:rPr lang="en-US" sz="2400" dirty="0" err="1"/>
              <a:t>kính</a:t>
            </a:r>
            <a:r>
              <a:rPr lang="en-US" sz="2400" dirty="0"/>
              <a:t> </a:t>
            </a:r>
            <a:r>
              <a:rPr lang="en-US" sz="2400" dirty="0" err="1"/>
              <a:t>nguyên</a:t>
            </a:r>
            <a:r>
              <a:rPr lang="en-US" sz="2400" dirty="0"/>
              <a:t> </a:t>
            </a:r>
            <a:r>
              <a:rPr lang="en-US" sz="2400" dirty="0" err="1"/>
              <a:t>tử</a:t>
            </a:r>
            <a:r>
              <a:rPr lang="en-US" sz="2400" dirty="0"/>
              <a:t> (van der Waals): 120 pm</a:t>
            </a:r>
          </a:p>
          <a:p>
            <a:r>
              <a:rPr lang="en-US" sz="2400" dirty="0"/>
              <a:t>- </a:t>
            </a:r>
            <a:r>
              <a:rPr lang="en-US" sz="2400" dirty="0" err="1"/>
              <a:t>Độ</a:t>
            </a:r>
            <a:r>
              <a:rPr lang="en-US" sz="2400" dirty="0"/>
              <a:t> </a:t>
            </a:r>
            <a:r>
              <a:rPr lang="en-US" sz="2400" dirty="0" err="1"/>
              <a:t>nóng</a:t>
            </a:r>
            <a:r>
              <a:rPr lang="en-US" sz="2400" dirty="0"/>
              <a:t> </a:t>
            </a:r>
            <a:r>
              <a:rPr lang="en-US" sz="2400" dirty="0" err="1"/>
              <a:t>chảy</a:t>
            </a:r>
            <a:r>
              <a:rPr lang="en-US" sz="2400" dirty="0"/>
              <a:t>: 13.81 K</a:t>
            </a:r>
          </a:p>
          <a:p>
            <a:endParaRPr lang="en-US" sz="2400" dirty="0"/>
          </a:p>
        </p:txBody>
      </p:sp>
      <p:pic>
        <p:nvPicPr>
          <p:cNvPr id="1026" name="Picture 2" descr="Hydrogen GIFs - Get the best GIF on GIPHY">
            <a:extLst>
              <a:ext uri="{FF2B5EF4-FFF2-40B4-BE49-F238E27FC236}">
                <a16:creationId xmlns:a16="http://schemas.microsoft.com/office/drawing/2014/main" id="{F157BBB4-59D8-AE40-EED5-03BAAF194C1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770063" y="2151063"/>
            <a:ext cx="3684587" cy="36845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hlinkClick r:id="rId3" action="ppaction://hlinksldjump"/>
            <a:extLst>
              <a:ext uri="{FF2B5EF4-FFF2-40B4-BE49-F238E27FC236}">
                <a16:creationId xmlns:a16="http://schemas.microsoft.com/office/drawing/2014/main" id="{5F09DC53-E2DA-EC2E-3A12-6653779B5456}"/>
              </a:ext>
            </a:extLst>
          </p:cNvPr>
          <p:cNvSpPr/>
          <p:nvPr/>
        </p:nvSpPr>
        <p:spPr>
          <a:xfrm>
            <a:off x="551543" y="6396028"/>
            <a:ext cx="1901371" cy="461972"/>
          </a:xfrm>
          <a:prstGeom prst="roundRect">
            <a:avLst/>
          </a:prstGeom>
          <a:solidFill>
            <a:srgbClr val="E55DAE"/>
          </a:solidFill>
          <a:ln>
            <a:solidFill>
              <a:srgbClr val="E55D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dirty="0">
                <a:solidFill>
                  <a:srgbClr val="FFFF00"/>
                </a:solidFill>
              </a:rPr>
              <a:t>TRỞ VỀ BẢNG TUẦN HOÀN</a:t>
            </a:r>
          </a:p>
        </p:txBody>
      </p:sp>
    </p:spTree>
    <p:extLst>
      <p:ext uri="{BB962C8B-B14F-4D97-AF65-F5344CB8AC3E}">
        <p14:creationId xmlns:p14="http://schemas.microsoft.com/office/powerpoint/2010/main" val="3546387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5EF0379-D18E-11DA-102C-F371790823B9}"/>
              </a:ext>
            </a:extLst>
          </p:cNvPr>
          <p:cNvGraphicFramePr>
            <a:graphicFrameLocks noGrp="1"/>
          </p:cNvGraphicFramePr>
          <p:nvPr>
            <p:extLst>
              <p:ext uri="{D42A27DB-BD31-4B8C-83A1-F6EECF244321}">
                <p14:modId xmlns:p14="http://schemas.microsoft.com/office/powerpoint/2010/main" val="3501207331"/>
              </p:ext>
            </p:extLst>
          </p:nvPr>
        </p:nvGraphicFramePr>
        <p:xfrm>
          <a:off x="2318615" y="3173468"/>
          <a:ext cx="7554780" cy="2704820"/>
        </p:xfrm>
        <a:graphic>
          <a:graphicData uri="http://schemas.openxmlformats.org/drawingml/2006/table">
            <a:tbl>
              <a:tblPr>
                <a:effectLst>
                  <a:outerShdw blurRad="50800" dist="38100" algn="l" rotWithShape="0">
                    <a:prstClr val="black">
                      <a:alpha val="40000"/>
                    </a:prstClr>
                  </a:outerShdw>
                </a:effectLst>
                <a:tableStyleId>{5C22544A-7EE6-4342-B048-85BDC9FD1C3A}</a:tableStyleId>
              </a:tblPr>
              <a:tblGrid>
                <a:gridCol w="419710">
                  <a:extLst>
                    <a:ext uri="{9D8B030D-6E8A-4147-A177-3AD203B41FA5}">
                      <a16:colId xmlns:a16="http://schemas.microsoft.com/office/drawing/2014/main" val="1499563374"/>
                    </a:ext>
                  </a:extLst>
                </a:gridCol>
                <a:gridCol w="419710">
                  <a:extLst>
                    <a:ext uri="{9D8B030D-6E8A-4147-A177-3AD203B41FA5}">
                      <a16:colId xmlns:a16="http://schemas.microsoft.com/office/drawing/2014/main" val="1590729334"/>
                    </a:ext>
                  </a:extLst>
                </a:gridCol>
                <a:gridCol w="419710">
                  <a:extLst>
                    <a:ext uri="{9D8B030D-6E8A-4147-A177-3AD203B41FA5}">
                      <a16:colId xmlns:a16="http://schemas.microsoft.com/office/drawing/2014/main" val="1710587871"/>
                    </a:ext>
                  </a:extLst>
                </a:gridCol>
                <a:gridCol w="419710">
                  <a:extLst>
                    <a:ext uri="{9D8B030D-6E8A-4147-A177-3AD203B41FA5}">
                      <a16:colId xmlns:a16="http://schemas.microsoft.com/office/drawing/2014/main" val="864115776"/>
                    </a:ext>
                  </a:extLst>
                </a:gridCol>
                <a:gridCol w="419710">
                  <a:extLst>
                    <a:ext uri="{9D8B030D-6E8A-4147-A177-3AD203B41FA5}">
                      <a16:colId xmlns:a16="http://schemas.microsoft.com/office/drawing/2014/main" val="4179347476"/>
                    </a:ext>
                  </a:extLst>
                </a:gridCol>
                <a:gridCol w="419710">
                  <a:extLst>
                    <a:ext uri="{9D8B030D-6E8A-4147-A177-3AD203B41FA5}">
                      <a16:colId xmlns:a16="http://schemas.microsoft.com/office/drawing/2014/main" val="4072160540"/>
                    </a:ext>
                  </a:extLst>
                </a:gridCol>
                <a:gridCol w="419710">
                  <a:extLst>
                    <a:ext uri="{9D8B030D-6E8A-4147-A177-3AD203B41FA5}">
                      <a16:colId xmlns:a16="http://schemas.microsoft.com/office/drawing/2014/main" val="1443411633"/>
                    </a:ext>
                  </a:extLst>
                </a:gridCol>
                <a:gridCol w="419710">
                  <a:extLst>
                    <a:ext uri="{9D8B030D-6E8A-4147-A177-3AD203B41FA5}">
                      <a16:colId xmlns:a16="http://schemas.microsoft.com/office/drawing/2014/main" val="2151039747"/>
                    </a:ext>
                  </a:extLst>
                </a:gridCol>
                <a:gridCol w="419710">
                  <a:extLst>
                    <a:ext uri="{9D8B030D-6E8A-4147-A177-3AD203B41FA5}">
                      <a16:colId xmlns:a16="http://schemas.microsoft.com/office/drawing/2014/main" val="3027555433"/>
                    </a:ext>
                  </a:extLst>
                </a:gridCol>
                <a:gridCol w="419710">
                  <a:extLst>
                    <a:ext uri="{9D8B030D-6E8A-4147-A177-3AD203B41FA5}">
                      <a16:colId xmlns:a16="http://schemas.microsoft.com/office/drawing/2014/main" val="1843795020"/>
                    </a:ext>
                  </a:extLst>
                </a:gridCol>
                <a:gridCol w="419710">
                  <a:extLst>
                    <a:ext uri="{9D8B030D-6E8A-4147-A177-3AD203B41FA5}">
                      <a16:colId xmlns:a16="http://schemas.microsoft.com/office/drawing/2014/main" val="2031500304"/>
                    </a:ext>
                  </a:extLst>
                </a:gridCol>
                <a:gridCol w="419710">
                  <a:extLst>
                    <a:ext uri="{9D8B030D-6E8A-4147-A177-3AD203B41FA5}">
                      <a16:colId xmlns:a16="http://schemas.microsoft.com/office/drawing/2014/main" val="920603229"/>
                    </a:ext>
                  </a:extLst>
                </a:gridCol>
                <a:gridCol w="419710">
                  <a:extLst>
                    <a:ext uri="{9D8B030D-6E8A-4147-A177-3AD203B41FA5}">
                      <a16:colId xmlns:a16="http://schemas.microsoft.com/office/drawing/2014/main" val="4138828993"/>
                    </a:ext>
                  </a:extLst>
                </a:gridCol>
                <a:gridCol w="419710">
                  <a:extLst>
                    <a:ext uri="{9D8B030D-6E8A-4147-A177-3AD203B41FA5}">
                      <a16:colId xmlns:a16="http://schemas.microsoft.com/office/drawing/2014/main" val="3922889635"/>
                    </a:ext>
                  </a:extLst>
                </a:gridCol>
                <a:gridCol w="419710">
                  <a:extLst>
                    <a:ext uri="{9D8B030D-6E8A-4147-A177-3AD203B41FA5}">
                      <a16:colId xmlns:a16="http://schemas.microsoft.com/office/drawing/2014/main" val="232671120"/>
                    </a:ext>
                  </a:extLst>
                </a:gridCol>
                <a:gridCol w="419710">
                  <a:extLst>
                    <a:ext uri="{9D8B030D-6E8A-4147-A177-3AD203B41FA5}">
                      <a16:colId xmlns:a16="http://schemas.microsoft.com/office/drawing/2014/main" val="763390611"/>
                    </a:ext>
                  </a:extLst>
                </a:gridCol>
                <a:gridCol w="419710">
                  <a:extLst>
                    <a:ext uri="{9D8B030D-6E8A-4147-A177-3AD203B41FA5}">
                      <a16:colId xmlns:a16="http://schemas.microsoft.com/office/drawing/2014/main" val="3401422009"/>
                    </a:ext>
                  </a:extLst>
                </a:gridCol>
                <a:gridCol w="419710">
                  <a:extLst>
                    <a:ext uri="{9D8B030D-6E8A-4147-A177-3AD203B41FA5}">
                      <a16:colId xmlns:a16="http://schemas.microsoft.com/office/drawing/2014/main" val="989250448"/>
                    </a:ext>
                  </a:extLst>
                </a:gridCol>
              </a:tblGrid>
              <a:tr h="676205">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hlinkMouseOver r:id="" action="ppaction://hlinkshowjump?jump=nextslide"/>
                        </a:rPr>
                        <a:t>GG</a:t>
                      </a:r>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422848089"/>
                  </a:ext>
                </a:extLst>
              </a:tr>
              <a:tr h="676205">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schemeClr>
                    </a:solidFill>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4028387764"/>
                  </a:ext>
                </a:extLst>
              </a:tr>
              <a:tr h="676205">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2489501303"/>
                  </a:ext>
                </a:extLst>
              </a:tr>
              <a:tr h="676205">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2768281061"/>
                  </a:ext>
                </a:extLst>
              </a:tr>
            </a:tbl>
          </a:graphicData>
        </a:graphic>
      </p:graphicFrame>
    </p:spTree>
    <p:extLst>
      <p:ext uri="{BB962C8B-B14F-4D97-AF65-F5344CB8AC3E}">
        <p14:creationId xmlns:p14="http://schemas.microsoft.com/office/powerpoint/2010/main" val="3686611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AA7F-FA33-EF10-8D66-51F50BAA1F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1942345-33E7-FC3D-F793-22996B0BB455}"/>
              </a:ext>
            </a:extLst>
          </p:cNvPr>
          <p:cNvSpPr>
            <a:spLocks noGrp="1"/>
          </p:cNvSpPr>
          <p:nvPr>
            <p:ph type="body" idx="1"/>
          </p:nvPr>
        </p:nvSpPr>
        <p:spPr/>
        <p:txBody>
          <a:bodyPr>
            <a:normAutofit/>
          </a:bodyPr>
          <a:lstStyle/>
          <a:p>
            <a:endParaRPr lang="en-US"/>
          </a:p>
        </p:txBody>
      </p:sp>
      <p:sp>
        <p:nvSpPr>
          <p:cNvPr id="4" name="Text Placeholder 3">
            <a:extLst>
              <a:ext uri="{FF2B5EF4-FFF2-40B4-BE49-F238E27FC236}">
                <a16:creationId xmlns:a16="http://schemas.microsoft.com/office/drawing/2014/main" id="{4C6EAE51-C974-56E4-A806-1AAB7CD09A2E}"/>
              </a:ext>
            </a:extLst>
          </p:cNvPr>
          <p:cNvSpPr>
            <a:spLocks noGrp="1"/>
          </p:cNvSpPr>
          <p:nvPr>
            <p:ph type="body" idx="10"/>
          </p:nvPr>
        </p:nvSpPr>
        <p:spPr/>
        <p:txBody>
          <a:bodyPr/>
          <a:lstStyle/>
          <a:p>
            <a:endParaRPr lang="en-US" dirty="0"/>
          </a:p>
        </p:txBody>
      </p:sp>
      <p:graphicFrame>
        <p:nvGraphicFramePr>
          <p:cNvPr id="5" name="Table 4">
            <a:extLst>
              <a:ext uri="{FF2B5EF4-FFF2-40B4-BE49-F238E27FC236}">
                <a16:creationId xmlns:a16="http://schemas.microsoft.com/office/drawing/2014/main" id="{5024F2BB-E386-2A19-A473-CAB7853B87CB}"/>
              </a:ext>
            </a:extLst>
          </p:cNvPr>
          <p:cNvGraphicFramePr>
            <a:graphicFrameLocks noGrp="1"/>
          </p:cNvGraphicFramePr>
          <p:nvPr>
            <p:extLst>
              <p:ext uri="{D42A27DB-BD31-4B8C-83A1-F6EECF244321}">
                <p14:modId xmlns:p14="http://schemas.microsoft.com/office/powerpoint/2010/main" val="1226694311"/>
              </p:ext>
            </p:extLst>
          </p:nvPr>
        </p:nvGraphicFramePr>
        <p:xfrm>
          <a:off x="2766901" y="1751361"/>
          <a:ext cx="7106490" cy="4126924"/>
        </p:xfrm>
        <a:graphic>
          <a:graphicData uri="http://schemas.openxmlformats.org/drawingml/2006/table">
            <a:tbl>
              <a:tblPr>
                <a:effectLst>
                  <a:outerShdw blurRad="50800" dist="38100" algn="l" rotWithShape="0">
                    <a:prstClr val="black">
                      <a:alpha val="40000"/>
                    </a:prstClr>
                  </a:outerShdw>
                </a:effectLst>
                <a:tableStyleId>{5C22544A-7EE6-4342-B048-85BDC9FD1C3A}</a:tableStyleId>
              </a:tblPr>
              <a:tblGrid>
                <a:gridCol w="394805">
                  <a:extLst>
                    <a:ext uri="{9D8B030D-6E8A-4147-A177-3AD203B41FA5}">
                      <a16:colId xmlns:a16="http://schemas.microsoft.com/office/drawing/2014/main" val="1499563374"/>
                    </a:ext>
                  </a:extLst>
                </a:gridCol>
                <a:gridCol w="394805">
                  <a:extLst>
                    <a:ext uri="{9D8B030D-6E8A-4147-A177-3AD203B41FA5}">
                      <a16:colId xmlns:a16="http://schemas.microsoft.com/office/drawing/2014/main" val="1590729334"/>
                    </a:ext>
                  </a:extLst>
                </a:gridCol>
                <a:gridCol w="394805">
                  <a:extLst>
                    <a:ext uri="{9D8B030D-6E8A-4147-A177-3AD203B41FA5}">
                      <a16:colId xmlns:a16="http://schemas.microsoft.com/office/drawing/2014/main" val="1710587871"/>
                    </a:ext>
                  </a:extLst>
                </a:gridCol>
                <a:gridCol w="394805">
                  <a:extLst>
                    <a:ext uri="{9D8B030D-6E8A-4147-A177-3AD203B41FA5}">
                      <a16:colId xmlns:a16="http://schemas.microsoft.com/office/drawing/2014/main" val="864115776"/>
                    </a:ext>
                  </a:extLst>
                </a:gridCol>
                <a:gridCol w="394805">
                  <a:extLst>
                    <a:ext uri="{9D8B030D-6E8A-4147-A177-3AD203B41FA5}">
                      <a16:colId xmlns:a16="http://schemas.microsoft.com/office/drawing/2014/main" val="4179347476"/>
                    </a:ext>
                  </a:extLst>
                </a:gridCol>
                <a:gridCol w="394805">
                  <a:extLst>
                    <a:ext uri="{9D8B030D-6E8A-4147-A177-3AD203B41FA5}">
                      <a16:colId xmlns:a16="http://schemas.microsoft.com/office/drawing/2014/main" val="4072160540"/>
                    </a:ext>
                  </a:extLst>
                </a:gridCol>
                <a:gridCol w="394805">
                  <a:extLst>
                    <a:ext uri="{9D8B030D-6E8A-4147-A177-3AD203B41FA5}">
                      <a16:colId xmlns:a16="http://schemas.microsoft.com/office/drawing/2014/main" val="1443411633"/>
                    </a:ext>
                  </a:extLst>
                </a:gridCol>
                <a:gridCol w="394805">
                  <a:extLst>
                    <a:ext uri="{9D8B030D-6E8A-4147-A177-3AD203B41FA5}">
                      <a16:colId xmlns:a16="http://schemas.microsoft.com/office/drawing/2014/main" val="2151039747"/>
                    </a:ext>
                  </a:extLst>
                </a:gridCol>
                <a:gridCol w="394805">
                  <a:extLst>
                    <a:ext uri="{9D8B030D-6E8A-4147-A177-3AD203B41FA5}">
                      <a16:colId xmlns:a16="http://schemas.microsoft.com/office/drawing/2014/main" val="3027555433"/>
                    </a:ext>
                  </a:extLst>
                </a:gridCol>
                <a:gridCol w="394805">
                  <a:extLst>
                    <a:ext uri="{9D8B030D-6E8A-4147-A177-3AD203B41FA5}">
                      <a16:colId xmlns:a16="http://schemas.microsoft.com/office/drawing/2014/main" val="1843795020"/>
                    </a:ext>
                  </a:extLst>
                </a:gridCol>
                <a:gridCol w="394805">
                  <a:extLst>
                    <a:ext uri="{9D8B030D-6E8A-4147-A177-3AD203B41FA5}">
                      <a16:colId xmlns:a16="http://schemas.microsoft.com/office/drawing/2014/main" val="2031500304"/>
                    </a:ext>
                  </a:extLst>
                </a:gridCol>
                <a:gridCol w="394805">
                  <a:extLst>
                    <a:ext uri="{9D8B030D-6E8A-4147-A177-3AD203B41FA5}">
                      <a16:colId xmlns:a16="http://schemas.microsoft.com/office/drawing/2014/main" val="920603229"/>
                    </a:ext>
                  </a:extLst>
                </a:gridCol>
                <a:gridCol w="394805">
                  <a:extLst>
                    <a:ext uri="{9D8B030D-6E8A-4147-A177-3AD203B41FA5}">
                      <a16:colId xmlns:a16="http://schemas.microsoft.com/office/drawing/2014/main" val="4138828993"/>
                    </a:ext>
                  </a:extLst>
                </a:gridCol>
                <a:gridCol w="394805">
                  <a:extLst>
                    <a:ext uri="{9D8B030D-6E8A-4147-A177-3AD203B41FA5}">
                      <a16:colId xmlns:a16="http://schemas.microsoft.com/office/drawing/2014/main" val="3922889635"/>
                    </a:ext>
                  </a:extLst>
                </a:gridCol>
                <a:gridCol w="394805">
                  <a:extLst>
                    <a:ext uri="{9D8B030D-6E8A-4147-A177-3AD203B41FA5}">
                      <a16:colId xmlns:a16="http://schemas.microsoft.com/office/drawing/2014/main" val="232671120"/>
                    </a:ext>
                  </a:extLst>
                </a:gridCol>
                <a:gridCol w="394805">
                  <a:extLst>
                    <a:ext uri="{9D8B030D-6E8A-4147-A177-3AD203B41FA5}">
                      <a16:colId xmlns:a16="http://schemas.microsoft.com/office/drawing/2014/main" val="763390611"/>
                    </a:ext>
                  </a:extLst>
                </a:gridCol>
                <a:gridCol w="394805">
                  <a:extLst>
                    <a:ext uri="{9D8B030D-6E8A-4147-A177-3AD203B41FA5}">
                      <a16:colId xmlns:a16="http://schemas.microsoft.com/office/drawing/2014/main" val="3401422009"/>
                    </a:ext>
                  </a:extLst>
                </a:gridCol>
                <a:gridCol w="394805">
                  <a:extLst>
                    <a:ext uri="{9D8B030D-6E8A-4147-A177-3AD203B41FA5}">
                      <a16:colId xmlns:a16="http://schemas.microsoft.com/office/drawing/2014/main" val="989250448"/>
                    </a:ext>
                  </a:extLst>
                </a:gridCol>
              </a:tblGrid>
              <a:tr h="1031731">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t>âA</a:t>
                      </a:r>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422848089"/>
                  </a:ext>
                </a:extLst>
              </a:tr>
              <a:tr h="1031731">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schemeClr>
                    </a:solidFill>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4028387764"/>
                  </a:ext>
                </a:extLst>
              </a:tr>
              <a:tr h="1031731">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2489501303"/>
                  </a:ext>
                </a:extLst>
              </a:tr>
              <a:tr h="1031731">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p>
                  </a:txBody>
                  <a:tcPr marL="87086" marR="87086" marT="43543" marB="43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2768281061"/>
                  </a:ext>
                </a:extLst>
              </a:tr>
            </a:tbl>
          </a:graphicData>
        </a:graphic>
      </p:graphicFrame>
    </p:spTree>
    <p:extLst>
      <p:ext uri="{BB962C8B-B14F-4D97-AF65-F5344CB8AC3E}">
        <p14:creationId xmlns:p14="http://schemas.microsoft.com/office/powerpoint/2010/main" val="1887516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D4F5F8"/>
            </a:gs>
            <a:gs pos="71000">
              <a:srgbClr val="4AE7E7"/>
            </a:gs>
            <a:gs pos="100000">
              <a:srgbClr val="115775"/>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C2B73AEF-423F-4758-B05F-86C86A3AD72E}"/>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3933" y="2275470"/>
            <a:ext cx="3196927" cy="2307061"/>
          </a:xfrm>
          <a:prstGeom prst="rect">
            <a:avLst/>
          </a:prstGeom>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2431144" y="2516224"/>
            <a:ext cx="3781838" cy="2631849"/>
          </a:xfrm>
        </p:spPr>
        <p:txBody>
          <a:bodyPr>
            <a:noAutofit/>
          </a:bodyPr>
          <a:lstStyle/>
          <a:p>
            <a:r>
              <a:rPr lang="en-US">
                <a:latin typeface="+mn-lt"/>
              </a:rPr>
              <a:t>Do you know what helps you make your point clear? Lists like this one:</a:t>
            </a:r>
            <a:br>
              <a:rPr lang="en-US">
                <a:latin typeface="+mn-lt"/>
              </a:rPr>
            </a:br>
            <a:endParaRPr lang="en-US">
              <a:latin typeface="+mn-lt"/>
            </a:endParaRPr>
          </a:p>
          <a:p>
            <a:pPr marL="272160" indent="-272160">
              <a:buClr>
                <a:srgbClr val="B11670"/>
              </a:buClr>
              <a:buFont typeface="Arial" panose="020B0604020202020204" pitchFamily="34" charset="0"/>
              <a:buChar char="•"/>
            </a:pPr>
            <a:r>
              <a:rPr lang="en-US">
                <a:latin typeface="+mn-lt"/>
              </a:rPr>
              <a:t>They’re simple </a:t>
            </a:r>
          </a:p>
          <a:p>
            <a:pPr marL="272160" indent="-272160">
              <a:buClr>
                <a:srgbClr val="B11670"/>
              </a:buClr>
              <a:buFont typeface="Arial" panose="020B0604020202020204" pitchFamily="34" charset="0"/>
              <a:buChar char="•"/>
            </a:pPr>
            <a:r>
              <a:rPr lang="en-US">
                <a:latin typeface="+mn-lt"/>
              </a:rPr>
              <a:t>You can organize your ideas clearly</a:t>
            </a:r>
          </a:p>
          <a:p>
            <a:pPr marL="272160" indent="-272160">
              <a:buClr>
                <a:srgbClr val="B11670"/>
              </a:buClr>
              <a:buFont typeface="Arial" panose="020B0604020202020204" pitchFamily="34" charset="0"/>
              <a:buChar char="•"/>
            </a:pPr>
            <a:r>
              <a:rPr lang="en-US">
                <a:latin typeface="+mn-lt"/>
              </a:rPr>
              <a:t>You’ll never forget to buy milk!</a:t>
            </a:r>
          </a:p>
          <a:p>
            <a:endParaRPr lang="en-US">
              <a:latin typeface="+mn-lt"/>
            </a:endParaRPr>
          </a:p>
          <a:p>
            <a:r>
              <a:rPr lang="en-US">
                <a:latin typeface="+mn-lt"/>
              </a:rPr>
              <a:t>And the most important thing: the audience won’t miss the point of your presentation</a:t>
            </a:r>
          </a:p>
          <a:p>
            <a:endParaRPr lang="en-US" dirty="0"/>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p:txBody>
          <a:bodyPr>
            <a:normAutofit/>
          </a:bodyPr>
          <a:lstStyle/>
          <a:p>
            <a:r>
              <a:rPr lang="es-ES">
                <a:solidFill>
                  <a:srgbClr val="B11670"/>
                </a:solidFill>
              </a:rPr>
              <a:t>THE SLIDE TITLE GOES HERE!</a:t>
            </a:r>
            <a:endParaRPr lang="en-US" dirty="0">
              <a:solidFill>
                <a:srgbClr val="B11670"/>
              </a:solidFill>
            </a:endParaRPr>
          </a:p>
        </p:txBody>
      </p:sp>
      <p:pic>
        <p:nvPicPr>
          <p:cNvPr id="7" name="Imagen 6" descr="Icono&#10;&#10;Descripción generada automáticamente">
            <a:extLst>
              <a:ext uri="{FF2B5EF4-FFF2-40B4-BE49-F238E27FC236}">
                <a16:creationId xmlns:a16="http://schemas.microsoft.com/office/drawing/2014/main" id="{6A71AABB-FA43-47D2-A2AA-DE6506201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829116" y="2001199"/>
            <a:ext cx="1931741" cy="2855605"/>
          </a:xfrm>
          <a:prstGeom prst="rect">
            <a:avLst/>
          </a:prstGeom>
        </p:spPr>
      </p:pic>
      <p:pic>
        <p:nvPicPr>
          <p:cNvPr id="11" name="Imagen 10" descr="Icono&#10;&#10;Descripción generada automáticamente">
            <a:extLst>
              <a:ext uri="{FF2B5EF4-FFF2-40B4-BE49-F238E27FC236}">
                <a16:creationId xmlns:a16="http://schemas.microsoft.com/office/drawing/2014/main" id="{835A76AD-C76D-4D09-9E51-462AB78461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228966">
            <a:off x="6597964" y="1948900"/>
            <a:ext cx="1649975" cy="1726363"/>
          </a:xfrm>
          <a:prstGeom prst="rect">
            <a:avLst/>
          </a:prstGeom>
        </p:spPr>
      </p:pic>
      <p:pic>
        <p:nvPicPr>
          <p:cNvPr id="8" name="Imagen 7" descr="Una caricatura de una rueda&#10;&#10;Descripción generada automáticamente con confianza baja">
            <a:extLst>
              <a:ext uri="{FF2B5EF4-FFF2-40B4-BE49-F238E27FC236}">
                <a16:creationId xmlns:a16="http://schemas.microsoft.com/office/drawing/2014/main" id="{72B5E95F-C663-4F14-BBFB-9B84DCD54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6844" y="2872617"/>
            <a:ext cx="407160" cy="402533"/>
          </a:xfrm>
          <a:prstGeom prst="rect">
            <a:avLst/>
          </a:prstGeom>
        </p:spPr>
      </p:pic>
      <p:pic>
        <p:nvPicPr>
          <p:cNvPr id="10" name="Imagen 9">
            <a:extLst>
              <a:ext uri="{FF2B5EF4-FFF2-40B4-BE49-F238E27FC236}">
                <a16:creationId xmlns:a16="http://schemas.microsoft.com/office/drawing/2014/main" id="{D8C3A51A-B7F8-4DFB-B226-C4332E91A3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8685" y="2480909"/>
            <a:ext cx="366059" cy="348344"/>
          </a:xfrm>
          <a:prstGeom prst="rect">
            <a:avLst/>
          </a:prstGeom>
        </p:spPr>
      </p:pic>
    </p:spTree>
    <p:extLst>
      <p:ext uri="{BB962C8B-B14F-4D97-AF65-F5344CB8AC3E}">
        <p14:creationId xmlns:p14="http://schemas.microsoft.com/office/powerpoint/2010/main" val="4267886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path" presetSubtype="0" accel="50000" decel="50000" fill="hold" nodeType="withEffect">
                                  <p:stCondLst>
                                    <p:cond delay="0"/>
                                  </p:stCondLst>
                                  <p:childTnLst>
                                    <p:animMotion origin="layout" path="M -0.00091 -0.00185 L -0.01133 -0.04167 C -0.01354 -0.05278 -0.01732 -0.05579 -0.02122 -0.05602 C -0.02591 -0.05625 -0.02968 -0.05162 -0.03281 -0.04283 L -0.04648 -0.00486 " pathEditMode="relative" rAng="5580000" ptsTypes="AAAAA">
                                      <p:cBhvr>
                                        <p:cTn id="6" dur="5250" fill="hold"/>
                                        <p:tgtEl>
                                          <p:spTgt spid="10"/>
                                        </p:tgtEl>
                                        <p:attrNameLst>
                                          <p:attrName>ppt_x</p:attrName>
                                          <p:attrName>ppt_y</p:attrName>
                                        </p:attrNameLst>
                                      </p:cBhvr>
                                      <p:rCtr x="-2201" y="-2778"/>
                                    </p:animMotion>
                                  </p:childTnLst>
                                </p:cTn>
                              </p:par>
                              <p:par>
                                <p:cTn id="7" presetID="44" presetClass="path" presetSubtype="0" accel="50000" decel="50000" fill="hold" nodeType="withEffect">
                                  <p:stCondLst>
                                    <p:cond delay="0"/>
                                  </p:stCondLst>
                                  <p:childTnLst>
                                    <p:animMotion origin="layout" path="M 4.79167E-6 1.85185E-6 L 0.02552 -0.01343 C 0.03085 -0.01644 0.03906 -0.01783 0.04739 -0.01783 C 0.05703 -0.01783 0.06471 -0.01644 0.07005 -0.01343 L 0.09583 1.85185E-6 " pathEditMode="relative" rAng="0" ptsTypes="AAAAA">
                                      <p:cBhvr>
                                        <p:cTn id="8" dur="5000" fill="hold"/>
                                        <p:tgtEl>
                                          <p:spTgt spid="8"/>
                                        </p:tgtEl>
                                        <p:attrNameLst>
                                          <p:attrName>ppt_x</p:attrName>
                                          <p:attrName>ppt_y</p:attrName>
                                        </p:attrNameLst>
                                      </p:cBhvr>
                                      <p:rCtr x="4792"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D7F5F8"/>
            </a:gs>
            <a:gs pos="71000">
              <a:srgbClr val="4AE7E7"/>
            </a:gs>
            <a:gs pos="100000">
              <a:srgbClr val="115775"/>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08488A1-18E7-453B-A8A3-66F36F2118CE}"/>
              </a:ext>
            </a:extLst>
          </p:cNvPr>
          <p:cNvSpPr>
            <a:spLocks noGrp="1"/>
          </p:cNvSpPr>
          <p:nvPr>
            <p:ph sz="half" idx="1"/>
          </p:nvPr>
        </p:nvSpPr>
        <p:spPr>
          <a:xfrm>
            <a:off x="2788150" y="4137428"/>
            <a:ext cx="2776441" cy="980571"/>
          </a:xfrm>
        </p:spPr>
        <p:txBody>
          <a:bodyPr/>
          <a:lstStyle/>
          <a:p>
            <a:r>
              <a:rPr lang="es-ES" dirty="0"/>
              <a:t>Mercury </a:t>
            </a:r>
            <a:r>
              <a:rPr lang="es-ES" dirty="0" err="1"/>
              <a:t>is</a:t>
            </a:r>
            <a:r>
              <a:rPr lang="es-ES" dirty="0"/>
              <a:t> </a:t>
            </a:r>
            <a:r>
              <a:rPr lang="es-ES" dirty="0" err="1"/>
              <a:t>the</a:t>
            </a:r>
            <a:r>
              <a:rPr lang="es-ES" dirty="0"/>
              <a:t> </a:t>
            </a:r>
            <a:r>
              <a:rPr lang="es-ES" dirty="0" err="1"/>
              <a:t>closest</a:t>
            </a:r>
            <a:r>
              <a:rPr lang="es-ES" dirty="0"/>
              <a:t> </a:t>
            </a:r>
            <a:r>
              <a:rPr lang="es-ES" dirty="0" err="1"/>
              <a:t>planet</a:t>
            </a:r>
            <a:r>
              <a:rPr lang="es-ES" dirty="0"/>
              <a:t> </a:t>
            </a:r>
            <a:r>
              <a:rPr lang="es-ES" dirty="0" err="1"/>
              <a:t>to</a:t>
            </a:r>
            <a:r>
              <a:rPr lang="es-ES" dirty="0"/>
              <a:t> </a:t>
            </a:r>
            <a:r>
              <a:rPr lang="es-ES" dirty="0" err="1"/>
              <a:t>the</a:t>
            </a:r>
            <a:r>
              <a:rPr lang="es-ES" dirty="0"/>
              <a:t> </a:t>
            </a:r>
            <a:r>
              <a:rPr lang="es-ES" dirty="0" err="1"/>
              <a:t>Sun</a:t>
            </a:r>
            <a:r>
              <a:rPr lang="es-ES" dirty="0"/>
              <a:t> and </a:t>
            </a:r>
            <a:r>
              <a:rPr lang="es-ES" dirty="0" err="1"/>
              <a:t>the</a:t>
            </a:r>
            <a:r>
              <a:rPr lang="es-ES" dirty="0"/>
              <a:t> </a:t>
            </a:r>
            <a:r>
              <a:rPr lang="es-ES" dirty="0" err="1"/>
              <a:t>smallest</a:t>
            </a:r>
            <a:r>
              <a:rPr lang="es-ES" dirty="0"/>
              <a:t> </a:t>
            </a:r>
            <a:r>
              <a:rPr lang="es-ES" dirty="0" err="1"/>
              <a:t>one</a:t>
            </a:r>
            <a:r>
              <a:rPr lang="es-ES" dirty="0"/>
              <a:t> in </a:t>
            </a:r>
            <a:r>
              <a:rPr lang="es-ES" dirty="0" err="1"/>
              <a:t>the</a:t>
            </a:r>
            <a:r>
              <a:rPr lang="es-ES" dirty="0"/>
              <a:t> Solar </a:t>
            </a:r>
            <a:r>
              <a:rPr lang="es-ES" dirty="0" err="1"/>
              <a:t>System-it’s</a:t>
            </a:r>
            <a:r>
              <a:rPr lang="es-ES" dirty="0"/>
              <a:t> </a:t>
            </a:r>
            <a:r>
              <a:rPr lang="es-ES" dirty="0" err="1"/>
              <a:t>only</a:t>
            </a:r>
            <a:r>
              <a:rPr lang="es-ES" dirty="0"/>
              <a:t> a bit </a:t>
            </a:r>
            <a:r>
              <a:rPr lang="es-ES" dirty="0" err="1"/>
              <a:t>larger</a:t>
            </a:r>
            <a:r>
              <a:rPr lang="es-ES" dirty="0"/>
              <a:t> </a:t>
            </a:r>
            <a:r>
              <a:rPr lang="es-ES" dirty="0" err="1"/>
              <a:t>than</a:t>
            </a:r>
            <a:r>
              <a:rPr lang="es-ES" dirty="0"/>
              <a:t> </a:t>
            </a:r>
            <a:r>
              <a:rPr lang="es-ES" dirty="0" err="1"/>
              <a:t>the</a:t>
            </a:r>
            <a:r>
              <a:rPr lang="es-ES" dirty="0"/>
              <a:t> Moon</a:t>
            </a:r>
            <a:endParaRPr lang="en-US" dirty="0"/>
          </a:p>
        </p:txBody>
      </p:sp>
      <p:sp>
        <p:nvSpPr>
          <p:cNvPr id="13" name="Content Placeholder 12">
            <a:extLst>
              <a:ext uri="{FF2B5EF4-FFF2-40B4-BE49-F238E27FC236}">
                <a16:creationId xmlns:a16="http://schemas.microsoft.com/office/drawing/2014/main" id="{17BBEF93-D50B-4E13-A351-80C17A44F04C}"/>
              </a:ext>
            </a:extLst>
          </p:cNvPr>
          <p:cNvSpPr>
            <a:spLocks noGrp="1"/>
          </p:cNvSpPr>
          <p:nvPr>
            <p:ph sz="half" idx="2"/>
          </p:nvPr>
        </p:nvSpPr>
        <p:spPr>
          <a:xfrm>
            <a:off x="6627414" y="4137428"/>
            <a:ext cx="2776441" cy="980571"/>
          </a:xfrm>
        </p:spPr>
        <p:txBody>
          <a:bodyPr/>
          <a:lstStyle/>
          <a:p>
            <a:r>
              <a:rPr lang="es-ES" dirty="0"/>
              <a:t>Venus has a </a:t>
            </a:r>
            <a:r>
              <a:rPr lang="es-ES" dirty="0" err="1"/>
              <a:t>beautiful</a:t>
            </a:r>
            <a:r>
              <a:rPr lang="es-ES" dirty="0"/>
              <a:t> </a:t>
            </a:r>
            <a:r>
              <a:rPr lang="es-ES" dirty="0" err="1"/>
              <a:t>name</a:t>
            </a:r>
            <a:r>
              <a:rPr lang="es-ES" dirty="0"/>
              <a:t> and </a:t>
            </a:r>
            <a:r>
              <a:rPr lang="es-ES" dirty="0" err="1"/>
              <a:t>is</a:t>
            </a:r>
            <a:r>
              <a:rPr lang="es-ES" dirty="0"/>
              <a:t> </a:t>
            </a:r>
            <a:r>
              <a:rPr lang="es-ES" dirty="0" err="1"/>
              <a:t>the</a:t>
            </a:r>
            <a:r>
              <a:rPr lang="es-ES" dirty="0"/>
              <a:t> </a:t>
            </a:r>
            <a:r>
              <a:rPr lang="es-ES" dirty="0" err="1"/>
              <a:t>second</a:t>
            </a:r>
            <a:r>
              <a:rPr lang="es-ES" dirty="0"/>
              <a:t> </a:t>
            </a:r>
            <a:r>
              <a:rPr lang="es-ES" dirty="0" err="1"/>
              <a:t>planet</a:t>
            </a:r>
            <a:r>
              <a:rPr lang="es-ES" dirty="0"/>
              <a:t> </a:t>
            </a:r>
            <a:r>
              <a:rPr lang="es-ES" dirty="0" err="1"/>
              <a:t>from</a:t>
            </a:r>
            <a:r>
              <a:rPr lang="es-ES" dirty="0"/>
              <a:t> </a:t>
            </a:r>
            <a:r>
              <a:rPr lang="es-ES" dirty="0" err="1"/>
              <a:t>the</a:t>
            </a:r>
            <a:r>
              <a:rPr lang="es-ES" dirty="0"/>
              <a:t> </a:t>
            </a:r>
            <a:r>
              <a:rPr lang="es-ES" dirty="0" err="1"/>
              <a:t>Sun</a:t>
            </a:r>
            <a:r>
              <a:rPr lang="es-ES" dirty="0"/>
              <a:t>. </a:t>
            </a:r>
            <a:r>
              <a:rPr lang="es-ES" dirty="0" err="1"/>
              <a:t>It’s</a:t>
            </a:r>
            <a:r>
              <a:rPr lang="es-ES" dirty="0"/>
              <a:t> </a:t>
            </a:r>
            <a:r>
              <a:rPr lang="es-ES" dirty="0" err="1"/>
              <a:t>hot</a:t>
            </a:r>
            <a:r>
              <a:rPr lang="es-ES" dirty="0"/>
              <a:t> and has a </a:t>
            </a:r>
            <a:r>
              <a:rPr lang="es-ES" dirty="0" err="1"/>
              <a:t>very</a:t>
            </a:r>
            <a:r>
              <a:rPr lang="es-ES" dirty="0"/>
              <a:t> </a:t>
            </a:r>
            <a:r>
              <a:rPr lang="es-ES" dirty="0" err="1"/>
              <a:t>poisonous</a:t>
            </a:r>
            <a:r>
              <a:rPr lang="es-ES" dirty="0"/>
              <a:t> </a:t>
            </a:r>
            <a:r>
              <a:rPr lang="es-ES" dirty="0" err="1"/>
              <a:t>atmosphere</a:t>
            </a:r>
            <a:endParaRPr lang="en-US" dirty="0"/>
          </a:p>
        </p:txBody>
      </p:sp>
      <p:sp>
        <p:nvSpPr>
          <p:cNvPr id="8" name="Title 7">
            <a:extLst>
              <a:ext uri="{FF2B5EF4-FFF2-40B4-BE49-F238E27FC236}">
                <a16:creationId xmlns:a16="http://schemas.microsoft.com/office/drawing/2014/main" id="{796BEEEB-216C-4BCD-83E5-7721A7D17F35}"/>
              </a:ext>
            </a:extLst>
          </p:cNvPr>
          <p:cNvSpPr>
            <a:spLocks noGrp="1"/>
          </p:cNvSpPr>
          <p:nvPr>
            <p:ph type="title"/>
          </p:nvPr>
        </p:nvSpPr>
        <p:spPr>
          <a:xfrm>
            <a:off x="2431143" y="1505857"/>
            <a:ext cx="7329714" cy="681491"/>
          </a:xfrm>
        </p:spPr>
        <p:txBody>
          <a:bodyPr>
            <a:normAutofit fontScale="90000"/>
          </a:bodyPr>
          <a:lstStyle/>
          <a:p>
            <a:r>
              <a:rPr lang="es-ES" dirty="0"/>
              <a:t>MAYBE YOU NEED TO DIVIDE THE CONTENT</a:t>
            </a:r>
            <a:endParaRPr lang="en-US" dirty="0"/>
          </a:p>
        </p:txBody>
      </p:sp>
      <p:sp>
        <p:nvSpPr>
          <p:cNvPr id="14" name="Text Placeholder 13">
            <a:extLst>
              <a:ext uri="{FF2B5EF4-FFF2-40B4-BE49-F238E27FC236}">
                <a16:creationId xmlns:a16="http://schemas.microsoft.com/office/drawing/2014/main" id="{A35F0E29-6517-42E3-8EB1-B4A2DA9B21FB}"/>
              </a:ext>
            </a:extLst>
          </p:cNvPr>
          <p:cNvSpPr>
            <a:spLocks noGrp="1"/>
          </p:cNvSpPr>
          <p:nvPr>
            <p:ph type="body" idx="14"/>
          </p:nvPr>
        </p:nvSpPr>
        <p:spPr>
          <a:xfrm>
            <a:off x="2787431" y="3660857"/>
            <a:ext cx="2776441" cy="373792"/>
          </a:xfrm>
        </p:spPr>
        <p:txBody>
          <a:bodyPr/>
          <a:lstStyle/>
          <a:p>
            <a:r>
              <a:rPr lang="es-ES" dirty="0"/>
              <a:t>TYPE 1 CELLS</a:t>
            </a:r>
            <a:endParaRPr lang="en-US" dirty="0"/>
          </a:p>
        </p:txBody>
      </p:sp>
      <p:sp>
        <p:nvSpPr>
          <p:cNvPr id="15" name="Text Placeholder 14">
            <a:extLst>
              <a:ext uri="{FF2B5EF4-FFF2-40B4-BE49-F238E27FC236}">
                <a16:creationId xmlns:a16="http://schemas.microsoft.com/office/drawing/2014/main" id="{E8D0B07A-C354-4D61-A3CD-09769E59B276}"/>
              </a:ext>
            </a:extLst>
          </p:cNvPr>
          <p:cNvSpPr>
            <a:spLocks noGrp="1"/>
          </p:cNvSpPr>
          <p:nvPr>
            <p:ph type="body" idx="17"/>
          </p:nvPr>
        </p:nvSpPr>
        <p:spPr>
          <a:xfrm>
            <a:off x="6627414" y="3660857"/>
            <a:ext cx="2776441" cy="373792"/>
          </a:xfrm>
        </p:spPr>
        <p:txBody>
          <a:bodyPr/>
          <a:lstStyle/>
          <a:p>
            <a:r>
              <a:rPr lang="es-ES"/>
              <a:t>TYPE 2 CELLS</a:t>
            </a:r>
            <a:endParaRPr lang="en-US" dirty="0"/>
          </a:p>
        </p:txBody>
      </p:sp>
      <p:pic>
        <p:nvPicPr>
          <p:cNvPr id="7" name="Gráfico 6">
            <a:extLst>
              <a:ext uri="{FF2B5EF4-FFF2-40B4-BE49-F238E27FC236}">
                <a16:creationId xmlns:a16="http://schemas.microsoft.com/office/drawing/2014/main" id="{4A9430D9-4BE0-4044-ABA4-6D32AF73C93E}"/>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4067" y="2494030"/>
            <a:ext cx="1478113" cy="1066680"/>
          </a:xfrm>
          <a:prstGeom prst="rect">
            <a:avLst/>
          </a:prstGeom>
        </p:spPr>
      </p:pic>
      <p:pic>
        <p:nvPicPr>
          <p:cNvPr id="3" name="Imagen 2">
            <a:extLst>
              <a:ext uri="{FF2B5EF4-FFF2-40B4-BE49-F238E27FC236}">
                <a16:creationId xmlns:a16="http://schemas.microsoft.com/office/drawing/2014/main" id="{86BDEC95-414F-48E2-9EA1-04252ACAC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7785" y="2661654"/>
            <a:ext cx="798857" cy="796053"/>
          </a:xfrm>
          <a:prstGeom prst="rect">
            <a:avLst/>
          </a:prstGeom>
        </p:spPr>
      </p:pic>
      <p:pic>
        <p:nvPicPr>
          <p:cNvPr id="10" name="Gráfico 9">
            <a:extLst>
              <a:ext uri="{FF2B5EF4-FFF2-40B4-BE49-F238E27FC236}">
                <a16:creationId xmlns:a16="http://schemas.microsoft.com/office/drawing/2014/main" id="{57E335C6-40C4-4089-9B99-10F80750758F}"/>
              </a:ext>
            </a:extLst>
          </p:cNvPr>
          <p:cNvPicPr>
            <a:picLocks noChangeAspect="1"/>
          </p:cNvPicPr>
          <p:nvPr/>
        </p:nvPicPr>
        <p:blipFill>
          <a:blip r:embed="rId5">
            <a:alphaModFix amt="68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6852" y="2483198"/>
            <a:ext cx="1478113" cy="1066680"/>
          </a:xfrm>
          <a:prstGeom prst="rect">
            <a:avLst/>
          </a:prstGeom>
        </p:spPr>
      </p:pic>
      <p:pic>
        <p:nvPicPr>
          <p:cNvPr id="5" name="Imagen 4" descr="Una caricatura de una rueda&#10;&#10;Descripción generada automáticamente con confianza baja">
            <a:extLst>
              <a:ext uri="{FF2B5EF4-FFF2-40B4-BE49-F238E27FC236}">
                <a16:creationId xmlns:a16="http://schemas.microsoft.com/office/drawing/2014/main" id="{EAA22D26-4B3C-47B6-8D0F-8EB5D53D73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6152" y="2639745"/>
            <a:ext cx="798327" cy="789255"/>
          </a:xfrm>
          <a:prstGeom prst="rect">
            <a:avLst/>
          </a:prstGeom>
        </p:spPr>
      </p:pic>
    </p:spTree>
    <p:extLst>
      <p:ext uri="{BB962C8B-B14F-4D97-AF65-F5344CB8AC3E}">
        <p14:creationId xmlns:p14="http://schemas.microsoft.com/office/powerpoint/2010/main" val="2346832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6753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rId5" action="ppaction://hlinksldjump"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6"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grpSp>
        <p:nvGrpSpPr>
          <p:cNvPr id="3" name="Group 2">
            <a:extLst>
              <a:ext uri="{FF2B5EF4-FFF2-40B4-BE49-F238E27FC236}">
                <a16:creationId xmlns:a16="http://schemas.microsoft.com/office/drawing/2014/main" id="{C63232F8-D0A8-EB2F-0EEB-647C445ED4FA}"/>
              </a:ext>
            </a:extLst>
          </p:cNvPr>
          <p:cNvGrpSpPr/>
          <p:nvPr/>
        </p:nvGrpSpPr>
        <p:grpSpPr>
          <a:xfrm>
            <a:off x="4038684" y="2491250"/>
            <a:ext cx="3600977" cy="1891209"/>
            <a:chOff x="4038684" y="2491250"/>
            <a:chExt cx="3600977" cy="1891209"/>
          </a:xfrm>
        </p:grpSpPr>
        <p:sp>
          <p:nvSpPr>
            <p:cNvPr id="1047" name="Rectangle: Rounded Corners 1046">
              <a:hlinkHover r:id="rId7" action="ppaction://hlinksldjump"/>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hlinkHover r:id="rId8" action="ppaction://hlinksldjump"/>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rgbClr val="9FF0F1"/>
            </a:solidFill>
            <a:ln>
              <a:solidFill>
                <a:srgbClr val="9FF0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hlinkHover r:id="rId9" action="ppaction://hlinksldjump"/>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hlinkHover r:id="rId10" action="ppaction://hlinksldjump"/>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hlinkHover r:id="rId11" action="ppaction://hlinksldjump"/>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hlinkHover r:id="rId12" action="ppaction://hlinksldjump"/>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hlinkHover r:id="rId13" action="ppaction://hlinksldjump"/>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6"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rgbClr val="E55DAE"/>
            </a:solidFill>
            <a:ln>
              <a:solidFill>
                <a:srgbClr val="E1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14"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accent6">
                <a:lumMod val="60000"/>
                <a:lumOff val="4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hlinkHover r:id="rId15" action="ppaction://hlinksldjump"/>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grpSp>
        <p:nvGrpSpPr>
          <p:cNvPr id="4" name="Group 3">
            <a:extLst>
              <a:ext uri="{FF2B5EF4-FFF2-40B4-BE49-F238E27FC236}">
                <a16:creationId xmlns:a16="http://schemas.microsoft.com/office/drawing/2014/main" id="{A6C79671-0DB2-4159-CD32-70705C762FE3}"/>
              </a:ext>
            </a:extLst>
          </p:cNvPr>
          <p:cNvGrpSpPr/>
          <p:nvPr/>
        </p:nvGrpSpPr>
        <p:grpSpPr>
          <a:xfrm>
            <a:off x="2551980" y="2582542"/>
            <a:ext cx="1344495" cy="1603520"/>
            <a:chOff x="2551980" y="2582542"/>
            <a:chExt cx="1344495" cy="1603520"/>
          </a:xfrm>
        </p:grpSpPr>
        <p:sp>
          <p:nvSpPr>
            <p:cNvPr id="1059" name="Rectangle 1058">
              <a:hlinkHover r:id="rId16" action="ppaction://hlinksldjump"/>
              <a:extLst>
                <a:ext uri="{FF2B5EF4-FFF2-40B4-BE49-F238E27FC236}">
                  <a16:creationId xmlns:a16="http://schemas.microsoft.com/office/drawing/2014/main" id="{69E16493-03DC-9E0F-4490-8E6BA3C688D8}"/>
                </a:ext>
              </a:extLst>
            </p:cNvPr>
            <p:cNvSpPr/>
            <p:nvPr/>
          </p:nvSpPr>
          <p:spPr>
            <a:xfrm>
              <a:off x="2553839" y="2582542"/>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hlinkHover r:id="rId17" action="ppaction://hlinksldjump"/>
              <a:extLst>
                <a:ext uri="{FF2B5EF4-FFF2-40B4-BE49-F238E27FC236}">
                  <a16:creationId xmlns:a16="http://schemas.microsoft.com/office/drawing/2014/main" id="{FCA17520-4C2C-F4AA-EB89-A05D227B534E}"/>
                </a:ext>
              </a:extLst>
            </p:cNvPr>
            <p:cNvSpPr/>
            <p:nvPr/>
          </p:nvSpPr>
          <p:spPr>
            <a:xfrm>
              <a:off x="2553839" y="3158304"/>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hlinkHover r:id="rId18" action="ppaction://hlinksldjump"/>
              <a:extLst>
                <a:ext uri="{FF2B5EF4-FFF2-40B4-BE49-F238E27FC236}">
                  <a16:creationId xmlns:a16="http://schemas.microsoft.com/office/drawing/2014/main" id="{B27B36F6-B0CE-A4DA-C72C-5A37334B0DD9}"/>
                </a:ext>
              </a:extLst>
            </p:cNvPr>
            <p:cNvSpPr/>
            <p:nvPr/>
          </p:nvSpPr>
          <p:spPr>
            <a:xfrm>
              <a:off x="2551980" y="3780547"/>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2982075" y="2609773"/>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34484" y="3203439"/>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34484" y="3785854"/>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DCF6F9"/>
            </a:gs>
            <a:gs pos="71000">
              <a:srgbClr val="4AE7E7"/>
            </a:gs>
            <a:gs pos="100000">
              <a:srgbClr val="115775"/>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880D46-5EAE-45C7-BE76-5AF3DE03E5BF}"/>
              </a:ext>
            </a:extLst>
          </p:cNvPr>
          <p:cNvSpPr>
            <a:spLocks noGrp="1"/>
          </p:cNvSpPr>
          <p:nvPr>
            <p:ph type="title"/>
          </p:nvPr>
        </p:nvSpPr>
        <p:spPr>
          <a:xfrm>
            <a:off x="2431143" y="1505857"/>
            <a:ext cx="7329714" cy="681491"/>
          </a:xfrm>
        </p:spPr>
        <p:txBody>
          <a:bodyPr>
            <a:normAutofit fontScale="90000"/>
          </a:bodyPr>
          <a:lstStyle/>
          <a:p>
            <a:r>
              <a:rPr lang="es-ES" dirty="0"/>
              <a:t>YOU CAN USE THREE COLUMNS, WHY NOT?</a:t>
            </a:r>
            <a:endParaRPr lang="en-US" dirty="0"/>
          </a:p>
        </p:txBody>
      </p:sp>
      <p:sp>
        <p:nvSpPr>
          <p:cNvPr id="9" name="Content Placeholder 8">
            <a:extLst>
              <a:ext uri="{FF2B5EF4-FFF2-40B4-BE49-F238E27FC236}">
                <a16:creationId xmlns:a16="http://schemas.microsoft.com/office/drawing/2014/main" id="{A1185386-F46A-47AF-8D8C-7E2C93965291}"/>
              </a:ext>
            </a:extLst>
          </p:cNvPr>
          <p:cNvSpPr>
            <a:spLocks noGrp="1"/>
          </p:cNvSpPr>
          <p:nvPr>
            <p:ph sz="half" idx="1"/>
          </p:nvPr>
        </p:nvSpPr>
        <p:spPr>
          <a:xfrm>
            <a:off x="2520692" y="4373999"/>
            <a:ext cx="2328133" cy="730286"/>
          </a:xfrm>
        </p:spPr>
        <p:txBody>
          <a:bodyPr/>
          <a:lstStyle/>
          <a:p>
            <a:r>
              <a:rPr lang="en-US" dirty="0"/>
              <a:t>Mercury is the closest planet to the Sun and the smallest one</a:t>
            </a:r>
          </a:p>
        </p:txBody>
      </p:sp>
      <p:sp>
        <p:nvSpPr>
          <p:cNvPr id="10" name="Content Placeholder 9">
            <a:extLst>
              <a:ext uri="{FF2B5EF4-FFF2-40B4-BE49-F238E27FC236}">
                <a16:creationId xmlns:a16="http://schemas.microsoft.com/office/drawing/2014/main" id="{8DD538B2-763C-4ABF-89E4-F1F2A3161781}"/>
              </a:ext>
            </a:extLst>
          </p:cNvPr>
          <p:cNvSpPr>
            <a:spLocks noGrp="1"/>
          </p:cNvSpPr>
          <p:nvPr>
            <p:ph sz="half" idx="2"/>
          </p:nvPr>
        </p:nvSpPr>
        <p:spPr>
          <a:xfrm>
            <a:off x="4941883" y="4373999"/>
            <a:ext cx="2328133" cy="730286"/>
          </a:xfrm>
        </p:spPr>
        <p:txBody>
          <a:bodyPr/>
          <a:lstStyle/>
          <a:p>
            <a:r>
              <a:rPr lang="en-US" dirty="0"/>
              <a:t>Venus has a beautiful name and is the second planet from the Sun</a:t>
            </a:r>
          </a:p>
        </p:txBody>
      </p:sp>
      <p:sp>
        <p:nvSpPr>
          <p:cNvPr id="11" name="Text Placeholder 10">
            <a:extLst>
              <a:ext uri="{FF2B5EF4-FFF2-40B4-BE49-F238E27FC236}">
                <a16:creationId xmlns:a16="http://schemas.microsoft.com/office/drawing/2014/main" id="{D1AA76D7-703B-430D-8643-F79CEA4E7BA8}"/>
              </a:ext>
            </a:extLst>
          </p:cNvPr>
          <p:cNvSpPr>
            <a:spLocks noGrp="1"/>
          </p:cNvSpPr>
          <p:nvPr>
            <p:ph type="body" idx="14"/>
          </p:nvPr>
        </p:nvSpPr>
        <p:spPr>
          <a:xfrm>
            <a:off x="2605554" y="3890572"/>
            <a:ext cx="2158412" cy="373792"/>
          </a:xfrm>
        </p:spPr>
        <p:txBody>
          <a:bodyPr/>
          <a:lstStyle/>
          <a:p>
            <a:r>
              <a:rPr lang="es-ES" dirty="0"/>
              <a:t>25% REACTION</a:t>
            </a:r>
            <a:endParaRPr lang="en-US" dirty="0"/>
          </a:p>
        </p:txBody>
      </p:sp>
      <p:sp>
        <p:nvSpPr>
          <p:cNvPr id="12" name="Text Placeholder 11">
            <a:extLst>
              <a:ext uri="{FF2B5EF4-FFF2-40B4-BE49-F238E27FC236}">
                <a16:creationId xmlns:a16="http://schemas.microsoft.com/office/drawing/2014/main" id="{1BE4FF4A-BAA5-4B25-ACE6-07A823BC9BE0}"/>
              </a:ext>
            </a:extLst>
          </p:cNvPr>
          <p:cNvSpPr>
            <a:spLocks noGrp="1"/>
          </p:cNvSpPr>
          <p:nvPr>
            <p:ph type="body" idx="17"/>
          </p:nvPr>
        </p:nvSpPr>
        <p:spPr>
          <a:xfrm>
            <a:off x="5026746" y="3890572"/>
            <a:ext cx="2158412" cy="373792"/>
          </a:xfrm>
        </p:spPr>
        <p:txBody>
          <a:bodyPr/>
          <a:lstStyle/>
          <a:p>
            <a:r>
              <a:rPr lang="es-ES" dirty="0"/>
              <a:t>50% REACTION</a:t>
            </a:r>
            <a:endParaRPr lang="en-US" dirty="0"/>
          </a:p>
        </p:txBody>
      </p:sp>
      <p:sp>
        <p:nvSpPr>
          <p:cNvPr id="13" name="Content Placeholder 12">
            <a:extLst>
              <a:ext uri="{FF2B5EF4-FFF2-40B4-BE49-F238E27FC236}">
                <a16:creationId xmlns:a16="http://schemas.microsoft.com/office/drawing/2014/main" id="{740AFAEC-DB79-4682-8D61-FEF2BB95CE1F}"/>
              </a:ext>
            </a:extLst>
          </p:cNvPr>
          <p:cNvSpPr>
            <a:spLocks noGrp="1"/>
          </p:cNvSpPr>
          <p:nvPr>
            <p:ph sz="half" idx="18"/>
          </p:nvPr>
        </p:nvSpPr>
        <p:spPr>
          <a:xfrm>
            <a:off x="7363075" y="4373999"/>
            <a:ext cx="2328133" cy="730286"/>
          </a:xfrm>
        </p:spPr>
        <p:txBody>
          <a:bodyPr/>
          <a:lstStyle/>
          <a:p>
            <a:r>
              <a:rPr lang="en-US" dirty="0"/>
              <a:t>Despite being red, Mars is actually a cold place. It’s full of iron oxide dust</a:t>
            </a:r>
          </a:p>
        </p:txBody>
      </p:sp>
      <p:sp>
        <p:nvSpPr>
          <p:cNvPr id="14" name="Text Placeholder 13">
            <a:extLst>
              <a:ext uri="{FF2B5EF4-FFF2-40B4-BE49-F238E27FC236}">
                <a16:creationId xmlns:a16="http://schemas.microsoft.com/office/drawing/2014/main" id="{F4F1E6C2-1D39-471C-ABC2-A396A3C50843}"/>
              </a:ext>
            </a:extLst>
          </p:cNvPr>
          <p:cNvSpPr>
            <a:spLocks noGrp="1"/>
          </p:cNvSpPr>
          <p:nvPr>
            <p:ph type="body" idx="19"/>
          </p:nvPr>
        </p:nvSpPr>
        <p:spPr>
          <a:xfrm>
            <a:off x="7447939" y="3887143"/>
            <a:ext cx="2158412" cy="373792"/>
          </a:xfrm>
        </p:spPr>
        <p:txBody>
          <a:bodyPr/>
          <a:lstStyle/>
          <a:p>
            <a:r>
              <a:rPr lang="es-ES" dirty="0"/>
              <a:t>75% REACTION</a:t>
            </a:r>
            <a:endParaRPr lang="en-US" dirty="0"/>
          </a:p>
        </p:txBody>
      </p:sp>
      <p:grpSp>
        <p:nvGrpSpPr>
          <p:cNvPr id="16" name="Grupo 15">
            <a:extLst>
              <a:ext uri="{FF2B5EF4-FFF2-40B4-BE49-F238E27FC236}">
                <a16:creationId xmlns:a16="http://schemas.microsoft.com/office/drawing/2014/main" id="{9A581CD1-735F-4F50-96AD-2F17238FA075}"/>
              </a:ext>
            </a:extLst>
          </p:cNvPr>
          <p:cNvGrpSpPr/>
          <p:nvPr/>
        </p:nvGrpSpPr>
        <p:grpSpPr>
          <a:xfrm>
            <a:off x="3489305" y="2351647"/>
            <a:ext cx="358301" cy="1365049"/>
            <a:chOff x="594990" y="1336025"/>
            <a:chExt cx="584230" cy="2225789"/>
          </a:xfrm>
        </p:grpSpPr>
        <p:pic>
          <p:nvPicPr>
            <p:cNvPr id="5" name="Imagen 4" descr="Patrón de fondo&#10;&#10;Descripción generada automáticamente">
              <a:extLst>
                <a:ext uri="{FF2B5EF4-FFF2-40B4-BE49-F238E27FC236}">
                  <a16:creationId xmlns:a16="http://schemas.microsoft.com/office/drawing/2014/main" id="{91444DDA-0EB0-4D84-AD69-CA54DCD5A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90" y="1336025"/>
              <a:ext cx="584230" cy="2225789"/>
            </a:xfrm>
            <a:prstGeom prst="rect">
              <a:avLst/>
            </a:prstGeom>
          </p:spPr>
        </p:pic>
        <p:sp>
          <p:nvSpPr>
            <p:cNvPr id="8" name="Cuerda 7">
              <a:extLst>
                <a:ext uri="{FF2B5EF4-FFF2-40B4-BE49-F238E27FC236}">
                  <a16:creationId xmlns:a16="http://schemas.microsoft.com/office/drawing/2014/main" id="{60A04C2B-4143-42B4-B265-5EAE2E8C9622}"/>
                </a:ext>
              </a:extLst>
            </p:cNvPr>
            <p:cNvSpPr/>
            <p:nvPr/>
          </p:nvSpPr>
          <p:spPr>
            <a:xfrm>
              <a:off x="723900" y="3142826"/>
              <a:ext cx="332741" cy="386080"/>
            </a:xfrm>
            <a:prstGeom prst="chord">
              <a:avLst>
                <a:gd name="adj1" fmla="val 21577727"/>
                <a:gd name="adj2" fmla="val 10794653"/>
              </a:avLst>
            </a:prstGeom>
            <a:gradFill flip="none" rotWithShape="1">
              <a:gsLst>
                <a:gs pos="0">
                  <a:srgbClr val="F369FF">
                    <a:shade val="30000"/>
                    <a:satMod val="115000"/>
                  </a:srgbClr>
                </a:gs>
                <a:gs pos="50000">
                  <a:srgbClr val="F369FF">
                    <a:shade val="67500"/>
                    <a:satMod val="115000"/>
                  </a:srgbClr>
                </a:gs>
                <a:gs pos="100000">
                  <a:srgbClr val="F369F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a:solidFill>
                  <a:srgbClr val="F369FF"/>
                </a:solidFill>
              </a:endParaRPr>
            </a:p>
          </p:txBody>
        </p:sp>
      </p:grpSp>
      <p:sp>
        <p:nvSpPr>
          <p:cNvPr id="15" name="Rectángulo: esquinas redondeadas 14">
            <a:extLst>
              <a:ext uri="{FF2B5EF4-FFF2-40B4-BE49-F238E27FC236}">
                <a16:creationId xmlns:a16="http://schemas.microsoft.com/office/drawing/2014/main" id="{9A5BB2F3-9285-41DD-B0F1-9892580119C4}"/>
              </a:ext>
            </a:extLst>
          </p:cNvPr>
          <p:cNvSpPr/>
          <p:nvPr/>
        </p:nvSpPr>
        <p:spPr>
          <a:xfrm>
            <a:off x="3568365" y="3311083"/>
            <a:ext cx="204066" cy="268121"/>
          </a:xfrm>
          <a:prstGeom prst="roundRect">
            <a:avLst>
              <a:gd name="adj" fmla="val 0"/>
            </a:avLst>
          </a:prstGeom>
          <a:gradFill flip="none" rotWithShape="1">
            <a:gsLst>
              <a:gs pos="0">
                <a:srgbClr val="F369FF">
                  <a:shade val="30000"/>
                  <a:satMod val="115000"/>
                </a:srgbClr>
              </a:gs>
              <a:gs pos="50000">
                <a:srgbClr val="F369FF">
                  <a:shade val="67500"/>
                  <a:satMod val="115000"/>
                </a:srgbClr>
              </a:gs>
              <a:gs pos="100000">
                <a:srgbClr val="F369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solidFill>
                <a:srgbClr val="F369FF"/>
              </a:solidFill>
            </a:endParaRPr>
          </a:p>
        </p:txBody>
      </p:sp>
      <p:grpSp>
        <p:nvGrpSpPr>
          <p:cNvPr id="19" name="Grupo 18">
            <a:extLst>
              <a:ext uri="{FF2B5EF4-FFF2-40B4-BE49-F238E27FC236}">
                <a16:creationId xmlns:a16="http://schemas.microsoft.com/office/drawing/2014/main" id="{C6B05094-3FE9-4BA1-9AF5-591140C0EDC6}"/>
              </a:ext>
            </a:extLst>
          </p:cNvPr>
          <p:cNvGrpSpPr/>
          <p:nvPr/>
        </p:nvGrpSpPr>
        <p:grpSpPr>
          <a:xfrm>
            <a:off x="5916850" y="2376530"/>
            <a:ext cx="358301" cy="1365049"/>
            <a:chOff x="594990" y="1336025"/>
            <a:chExt cx="584230" cy="2225789"/>
          </a:xfrm>
        </p:grpSpPr>
        <p:pic>
          <p:nvPicPr>
            <p:cNvPr id="21" name="Imagen 20" descr="Patrón de fondo&#10;&#10;Descripción generada automáticamente">
              <a:extLst>
                <a:ext uri="{FF2B5EF4-FFF2-40B4-BE49-F238E27FC236}">
                  <a16:creationId xmlns:a16="http://schemas.microsoft.com/office/drawing/2014/main" id="{78B45B5C-A4AC-4427-AFE8-EB20B6774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90" y="1336025"/>
              <a:ext cx="584230" cy="2225789"/>
            </a:xfrm>
            <a:prstGeom prst="rect">
              <a:avLst/>
            </a:prstGeom>
          </p:spPr>
        </p:pic>
        <p:sp>
          <p:nvSpPr>
            <p:cNvPr id="22" name="Cuerda 21">
              <a:extLst>
                <a:ext uri="{FF2B5EF4-FFF2-40B4-BE49-F238E27FC236}">
                  <a16:creationId xmlns:a16="http://schemas.microsoft.com/office/drawing/2014/main" id="{ECBBD7C0-B303-47F3-A3B6-39164F3B06BF}"/>
                </a:ext>
              </a:extLst>
            </p:cNvPr>
            <p:cNvSpPr/>
            <p:nvPr/>
          </p:nvSpPr>
          <p:spPr>
            <a:xfrm>
              <a:off x="723900" y="3142826"/>
              <a:ext cx="332741" cy="386080"/>
            </a:xfrm>
            <a:prstGeom prst="chord">
              <a:avLst>
                <a:gd name="adj1" fmla="val 21577727"/>
                <a:gd name="adj2" fmla="val 10794653"/>
              </a:avLst>
            </a:prstGeom>
            <a:gradFill flip="none" rotWithShape="1">
              <a:gsLst>
                <a:gs pos="0">
                  <a:srgbClr val="539003"/>
                </a:gs>
                <a:gs pos="50000">
                  <a:srgbClr val="94D729"/>
                </a:gs>
                <a:gs pos="100000">
                  <a:srgbClr val="ECFC8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solidFill>
                  <a:srgbClr val="F369FF"/>
                </a:solidFill>
              </a:endParaRPr>
            </a:p>
          </p:txBody>
        </p:sp>
      </p:grpSp>
      <p:sp>
        <p:nvSpPr>
          <p:cNvPr id="20" name="Rectángulo: esquinas redondeadas 19">
            <a:extLst>
              <a:ext uri="{FF2B5EF4-FFF2-40B4-BE49-F238E27FC236}">
                <a16:creationId xmlns:a16="http://schemas.microsoft.com/office/drawing/2014/main" id="{4981B231-2BAD-4C96-B580-EB69015CE8B5}"/>
              </a:ext>
            </a:extLst>
          </p:cNvPr>
          <p:cNvSpPr/>
          <p:nvPr/>
        </p:nvSpPr>
        <p:spPr>
          <a:xfrm>
            <a:off x="5995911" y="3024336"/>
            <a:ext cx="198536" cy="579749"/>
          </a:xfrm>
          <a:prstGeom prst="roundRect">
            <a:avLst>
              <a:gd name="adj" fmla="val 0"/>
            </a:avLst>
          </a:prstGeom>
          <a:gradFill flip="none" rotWithShape="1">
            <a:gsLst>
              <a:gs pos="0">
                <a:srgbClr val="539003"/>
              </a:gs>
              <a:gs pos="50000">
                <a:srgbClr val="94D729"/>
              </a:gs>
              <a:gs pos="100000">
                <a:srgbClr val="ECFC8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solidFill>
                <a:srgbClr val="F369FF"/>
              </a:solidFill>
            </a:endParaRPr>
          </a:p>
        </p:txBody>
      </p:sp>
      <p:grpSp>
        <p:nvGrpSpPr>
          <p:cNvPr id="24" name="Grupo 23">
            <a:extLst>
              <a:ext uri="{FF2B5EF4-FFF2-40B4-BE49-F238E27FC236}">
                <a16:creationId xmlns:a16="http://schemas.microsoft.com/office/drawing/2014/main" id="{745FA011-010D-44E1-90AF-F151CAA5B891}"/>
              </a:ext>
            </a:extLst>
          </p:cNvPr>
          <p:cNvGrpSpPr/>
          <p:nvPr/>
        </p:nvGrpSpPr>
        <p:grpSpPr>
          <a:xfrm>
            <a:off x="8344395" y="2401411"/>
            <a:ext cx="358301" cy="1365049"/>
            <a:chOff x="594990" y="1336025"/>
            <a:chExt cx="584230" cy="2225789"/>
          </a:xfrm>
        </p:grpSpPr>
        <p:pic>
          <p:nvPicPr>
            <p:cNvPr id="26" name="Imagen 25" descr="Patrón de fondo&#10;&#10;Descripción generada automáticamente">
              <a:extLst>
                <a:ext uri="{FF2B5EF4-FFF2-40B4-BE49-F238E27FC236}">
                  <a16:creationId xmlns:a16="http://schemas.microsoft.com/office/drawing/2014/main" id="{C8617041-B120-404F-B8A8-5AD80AAD4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90" y="1336025"/>
              <a:ext cx="584230" cy="2225789"/>
            </a:xfrm>
            <a:prstGeom prst="rect">
              <a:avLst/>
            </a:prstGeom>
          </p:spPr>
        </p:pic>
        <p:sp>
          <p:nvSpPr>
            <p:cNvPr id="27" name="Cuerda 26">
              <a:extLst>
                <a:ext uri="{FF2B5EF4-FFF2-40B4-BE49-F238E27FC236}">
                  <a16:creationId xmlns:a16="http://schemas.microsoft.com/office/drawing/2014/main" id="{72FFD5C1-5B90-40B0-8654-B3D03B2D1DF3}"/>
                </a:ext>
              </a:extLst>
            </p:cNvPr>
            <p:cNvSpPr/>
            <p:nvPr/>
          </p:nvSpPr>
          <p:spPr>
            <a:xfrm>
              <a:off x="723900" y="3142826"/>
              <a:ext cx="332741" cy="386080"/>
            </a:xfrm>
            <a:prstGeom prst="chord">
              <a:avLst>
                <a:gd name="adj1" fmla="val 21577727"/>
                <a:gd name="adj2" fmla="val 10794653"/>
              </a:avLst>
            </a:prstGeom>
            <a:gradFill flip="none" rotWithShape="1">
              <a:gsLst>
                <a:gs pos="0">
                  <a:srgbClr val="183FA0"/>
                </a:gs>
                <a:gs pos="50000">
                  <a:srgbClr val="3A94EB"/>
                </a:gs>
                <a:gs pos="100000">
                  <a:srgbClr val="4DC4F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solidFill>
                  <a:srgbClr val="F369FF"/>
                </a:solidFill>
              </a:endParaRPr>
            </a:p>
          </p:txBody>
        </p:sp>
      </p:grpSp>
      <p:sp>
        <p:nvSpPr>
          <p:cNvPr id="25" name="Rectángulo: esquinas redondeadas 24">
            <a:extLst>
              <a:ext uri="{FF2B5EF4-FFF2-40B4-BE49-F238E27FC236}">
                <a16:creationId xmlns:a16="http://schemas.microsoft.com/office/drawing/2014/main" id="{0E30BE41-A4BE-4E26-8637-9E605F8D84CB}"/>
              </a:ext>
            </a:extLst>
          </p:cNvPr>
          <p:cNvSpPr/>
          <p:nvPr/>
        </p:nvSpPr>
        <p:spPr>
          <a:xfrm>
            <a:off x="8423454" y="2751504"/>
            <a:ext cx="209971" cy="885063"/>
          </a:xfrm>
          <a:prstGeom prst="roundRect">
            <a:avLst>
              <a:gd name="adj" fmla="val 0"/>
            </a:avLst>
          </a:prstGeom>
          <a:gradFill flip="none" rotWithShape="1">
            <a:gsLst>
              <a:gs pos="0">
                <a:srgbClr val="183FA0"/>
              </a:gs>
              <a:gs pos="50000">
                <a:srgbClr val="3A94EB"/>
              </a:gs>
              <a:gs pos="100000">
                <a:srgbClr val="4DC4F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solidFill>
                <a:srgbClr val="F369FF"/>
              </a:solidFill>
            </a:endParaRPr>
          </a:p>
        </p:txBody>
      </p:sp>
    </p:spTree>
    <p:extLst>
      <p:ext uri="{BB962C8B-B14F-4D97-AF65-F5344CB8AC3E}">
        <p14:creationId xmlns:p14="http://schemas.microsoft.com/office/powerpoint/2010/main" val="359066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500"/>
                                        <p:tgtEl>
                                          <p:spTgt spid="15"/>
                                        </p:tgtEl>
                                      </p:cBhvr>
                                    </p:animEffect>
                                  </p:childTnLst>
                                </p:cTn>
                              </p:par>
                            </p:childTnLst>
                          </p:cTn>
                        </p:par>
                        <p:par>
                          <p:cTn id="8" fill="hold">
                            <p:stCondLst>
                              <p:cond delay="1500"/>
                            </p:stCondLst>
                            <p:childTnLst>
                              <p:par>
                                <p:cTn id="9" presetID="2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1500"/>
                                        <p:tgtEl>
                                          <p:spTgt spid="20"/>
                                        </p:tgtEl>
                                      </p:cBhvr>
                                    </p:animEffect>
                                  </p:childTnLst>
                                </p:cTn>
                              </p:par>
                            </p:childTnLst>
                          </p:cTn>
                        </p:par>
                        <p:par>
                          <p:cTn id="12" fill="hold">
                            <p:stCondLst>
                              <p:cond delay="3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CCF4F7"/>
            </a:gs>
            <a:gs pos="71000">
              <a:srgbClr val="4AE7E7"/>
            </a:gs>
            <a:gs pos="100000">
              <a:srgbClr val="11577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EA0A7F-FA2B-45AD-B026-F97D6DBDCD0F}"/>
              </a:ext>
            </a:extLst>
          </p:cNvPr>
          <p:cNvSpPr>
            <a:spLocks noGrp="1"/>
          </p:cNvSpPr>
          <p:nvPr>
            <p:ph type="title"/>
          </p:nvPr>
        </p:nvSpPr>
        <p:spPr>
          <a:xfrm>
            <a:off x="2431145" y="1811582"/>
            <a:ext cx="2612030" cy="1753743"/>
          </a:xfrm>
        </p:spPr>
        <p:txBody>
          <a:bodyPr>
            <a:normAutofit fontScale="90000"/>
          </a:bodyPr>
          <a:lstStyle/>
          <a:p>
            <a:pPr algn="l"/>
            <a:r>
              <a:rPr lang="es-ES" dirty="0">
                <a:solidFill>
                  <a:srgbClr val="B11670"/>
                </a:solidFill>
              </a:rPr>
              <a:t>A PICTURE ALWAYS REINFORCES</a:t>
            </a:r>
            <a:br>
              <a:rPr lang="es-ES" dirty="0">
                <a:solidFill>
                  <a:srgbClr val="B11670"/>
                </a:solidFill>
              </a:rPr>
            </a:br>
            <a:r>
              <a:rPr lang="es-ES" dirty="0">
                <a:solidFill>
                  <a:srgbClr val="B11670"/>
                </a:solidFill>
              </a:rPr>
              <a:t>THE CONCEPT</a:t>
            </a:r>
            <a:endParaRPr lang="en-US" dirty="0">
              <a:solidFill>
                <a:srgbClr val="B11670"/>
              </a:solidFill>
            </a:endParaRPr>
          </a:p>
        </p:txBody>
      </p:sp>
      <p:pic>
        <p:nvPicPr>
          <p:cNvPr id="10" name="Picture Placeholder 9">
            <a:extLst>
              <a:ext uri="{FF2B5EF4-FFF2-40B4-BE49-F238E27FC236}">
                <a16:creationId xmlns:a16="http://schemas.microsoft.com/office/drawing/2014/main" id="{9FF2AB52-859D-4270-8EBA-14897382663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903" r="14903"/>
          <a:stretch/>
        </p:blipFill>
        <p:spPr>
          <a:xfrm>
            <a:off x="5669086" y="1394020"/>
            <a:ext cx="4284726" cy="4069960"/>
          </a:xfrm>
          <a:prstGeom prst="cloud">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2431144" y="3640460"/>
            <a:ext cx="2200669" cy="1387306"/>
          </a:xfrm>
        </p:spPr>
        <p:txBody>
          <a:bodyPr>
            <a:noAutofit/>
          </a:bodyPr>
          <a:lstStyle/>
          <a:p>
            <a:r>
              <a:rPr lang="en-US"/>
              <a:t>Images reveal large amounts of data, so remember use an image instead of a long text. Your audience will appreciate it</a:t>
            </a:r>
            <a:endParaRPr lang="en-US" dirty="0"/>
          </a:p>
        </p:txBody>
      </p:sp>
      <p:pic>
        <p:nvPicPr>
          <p:cNvPr id="9" name="Imagen 8" descr="Imagen en blanco y negro de la luna&#10;&#10;Descripción generada automáticamente con confianza baja">
            <a:extLst>
              <a:ext uri="{FF2B5EF4-FFF2-40B4-BE49-F238E27FC236}">
                <a16:creationId xmlns:a16="http://schemas.microsoft.com/office/drawing/2014/main" id="{D21FD342-9B7F-42F2-B153-5FDA81410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472" y="2136489"/>
            <a:ext cx="61624" cy="66846"/>
          </a:xfrm>
          <a:prstGeom prst="rect">
            <a:avLst/>
          </a:prstGeom>
        </p:spPr>
      </p:pic>
      <p:pic>
        <p:nvPicPr>
          <p:cNvPr id="11" name="Imagen 10" descr="Imagen en blanco y negro de la luna&#10;&#10;Descripción generada automáticamente con confianza baja">
            <a:extLst>
              <a:ext uri="{FF2B5EF4-FFF2-40B4-BE49-F238E27FC236}">
                <a16:creationId xmlns:a16="http://schemas.microsoft.com/office/drawing/2014/main" id="{946DBF2A-A9AF-4A28-83E1-6DE2F5FE5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644" y="2267318"/>
            <a:ext cx="68384" cy="74180"/>
          </a:xfrm>
          <a:prstGeom prst="rect">
            <a:avLst/>
          </a:prstGeom>
        </p:spPr>
      </p:pic>
      <p:pic>
        <p:nvPicPr>
          <p:cNvPr id="15" name="Imagen 14" descr="Imagen en blanco y negro de la luna&#10;&#10;Descripción generada automáticamente con confianza baja">
            <a:extLst>
              <a:ext uri="{FF2B5EF4-FFF2-40B4-BE49-F238E27FC236}">
                <a16:creationId xmlns:a16="http://schemas.microsoft.com/office/drawing/2014/main" id="{3BF70440-C01B-465A-9654-686D80F91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168" y="1916824"/>
            <a:ext cx="76662" cy="83160"/>
          </a:xfrm>
          <a:prstGeom prst="rect">
            <a:avLst/>
          </a:prstGeom>
        </p:spPr>
      </p:pic>
      <p:pic>
        <p:nvPicPr>
          <p:cNvPr id="17" name="Imagen 16" descr="Imagen en blanco y negro de la luna&#10;&#10;Descripción generada automáticamente con confianza baja">
            <a:extLst>
              <a:ext uri="{FF2B5EF4-FFF2-40B4-BE49-F238E27FC236}">
                <a16:creationId xmlns:a16="http://schemas.microsoft.com/office/drawing/2014/main" id="{2EAF4B9B-3A82-4187-B1AB-9669640F5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858" y="1776025"/>
            <a:ext cx="100207" cy="108700"/>
          </a:xfrm>
          <a:prstGeom prst="rect">
            <a:avLst/>
          </a:prstGeom>
        </p:spPr>
      </p:pic>
      <p:pic>
        <p:nvPicPr>
          <p:cNvPr id="18" name="Imagen 17" descr="Imagen en blanco y negro de la luna&#10;&#10;Descripción generada automáticamente con confianza baja">
            <a:extLst>
              <a:ext uri="{FF2B5EF4-FFF2-40B4-BE49-F238E27FC236}">
                <a16:creationId xmlns:a16="http://schemas.microsoft.com/office/drawing/2014/main" id="{4CA3B8B0-18AE-426C-AE13-BC566AC8B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623" y="1597549"/>
            <a:ext cx="79774" cy="86535"/>
          </a:xfrm>
          <a:prstGeom prst="rect">
            <a:avLst/>
          </a:prstGeom>
        </p:spPr>
      </p:pic>
      <p:pic>
        <p:nvPicPr>
          <p:cNvPr id="19" name="Imagen 18" descr="Imagen en blanco y negro de la luna&#10;&#10;Descripción generada automáticamente con confianza baja">
            <a:extLst>
              <a:ext uri="{FF2B5EF4-FFF2-40B4-BE49-F238E27FC236}">
                <a16:creationId xmlns:a16="http://schemas.microsoft.com/office/drawing/2014/main" id="{C0E0ACC7-6353-48FA-8104-F4723349E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467" y="1723572"/>
            <a:ext cx="73788" cy="80042"/>
          </a:xfrm>
          <a:prstGeom prst="rect">
            <a:avLst/>
          </a:prstGeom>
        </p:spPr>
      </p:pic>
    </p:spTree>
    <p:extLst>
      <p:ext uri="{BB962C8B-B14F-4D97-AF65-F5344CB8AC3E}">
        <p14:creationId xmlns:p14="http://schemas.microsoft.com/office/powerpoint/2010/main" val="1032840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250"/>
                                        <p:tgtEl>
                                          <p:spTgt spid="11"/>
                                        </p:tgtEl>
                                      </p:cBhvr>
                                    </p:animEffect>
                                    <p:anim calcmode="lin" valueType="num">
                                      <p:cBhvr>
                                        <p:cTn id="8" dur="2250" fill="hold"/>
                                        <p:tgtEl>
                                          <p:spTgt spid="11"/>
                                        </p:tgtEl>
                                        <p:attrNameLst>
                                          <p:attrName>ppt_x</p:attrName>
                                        </p:attrNameLst>
                                      </p:cBhvr>
                                      <p:tavLst>
                                        <p:tav tm="0">
                                          <p:val>
                                            <p:strVal val="#ppt_x"/>
                                          </p:val>
                                        </p:tav>
                                        <p:tav tm="100000">
                                          <p:val>
                                            <p:strVal val="#ppt_x"/>
                                          </p:val>
                                        </p:tav>
                                      </p:tavLst>
                                    </p:anim>
                                    <p:anim calcmode="lin" valueType="num">
                                      <p:cBhvr>
                                        <p:cTn id="9" dur="22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750"/>
                                        <p:tgtEl>
                                          <p:spTgt spid="18"/>
                                        </p:tgtEl>
                                      </p:cBhvr>
                                    </p:animEffect>
                                    <p:anim calcmode="lin" valueType="num">
                                      <p:cBhvr>
                                        <p:cTn id="13" dur="1750" fill="hold"/>
                                        <p:tgtEl>
                                          <p:spTgt spid="18"/>
                                        </p:tgtEl>
                                        <p:attrNameLst>
                                          <p:attrName>ppt_x</p:attrName>
                                        </p:attrNameLst>
                                      </p:cBhvr>
                                      <p:tavLst>
                                        <p:tav tm="0">
                                          <p:val>
                                            <p:strVal val="#ppt_x"/>
                                          </p:val>
                                        </p:tav>
                                        <p:tav tm="100000">
                                          <p:val>
                                            <p:strVal val="#ppt_x"/>
                                          </p:val>
                                        </p:tav>
                                      </p:tavLst>
                                    </p:anim>
                                    <p:anim calcmode="lin" valueType="num">
                                      <p:cBhvr>
                                        <p:cTn id="14" dur="175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750"/>
                                        <p:tgtEl>
                                          <p:spTgt spid="17"/>
                                        </p:tgtEl>
                                      </p:cBhvr>
                                    </p:animEffect>
                                    <p:anim calcmode="lin" valueType="num">
                                      <p:cBhvr>
                                        <p:cTn id="18" dur="1750" fill="hold"/>
                                        <p:tgtEl>
                                          <p:spTgt spid="17"/>
                                        </p:tgtEl>
                                        <p:attrNameLst>
                                          <p:attrName>ppt_x</p:attrName>
                                        </p:attrNameLst>
                                      </p:cBhvr>
                                      <p:tavLst>
                                        <p:tav tm="0">
                                          <p:val>
                                            <p:strVal val="#ppt_x"/>
                                          </p:val>
                                        </p:tav>
                                        <p:tav tm="100000">
                                          <p:val>
                                            <p:strVal val="#ppt_x"/>
                                          </p:val>
                                        </p:tav>
                                      </p:tavLst>
                                    </p:anim>
                                    <p:anim calcmode="lin" valueType="num">
                                      <p:cBhvr>
                                        <p:cTn id="19" dur="175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200"/>
                                        <p:tgtEl>
                                          <p:spTgt spid="9"/>
                                        </p:tgtEl>
                                      </p:cBhvr>
                                    </p:animEffect>
                                    <p:anim calcmode="lin" valueType="num">
                                      <p:cBhvr>
                                        <p:cTn id="33" dur="2200" fill="hold"/>
                                        <p:tgtEl>
                                          <p:spTgt spid="9"/>
                                        </p:tgtEl>
                                        <p:attrNameLst>
                                          <p:attrName>ppt_x</p:attrName>
                                        </p:attrNameLst>
                                      </p:cBhvr>
                                      <p:tavLst>
                                        <p:tav tm="0">
                                          <p:val>
                                            <p:strVal val="#ppt_x"/>
                                          </p:val>
                                        </p:tav>
                                        <p:tav tm="100000">
                                          <p:val>
                                            <p:strVal val="#ppt_x"/>
                                          </p:val>
                                        </p:tav>
                                      </p:tavLst>
                                    </p:anim>
                                    <p:anim calcmode="lin" valueType="num">
                                      <p:cBhvr>
                                        <p:cTn id="34" dur="22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D7F5F8"/>
            </a:gs>
            <a:gs pos="71000">
              <a:srgbClr val="4AE7E7"/>
            </a:gs>
            <a:gs pos="100000">
              <a:srgbClr val="115775"/>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8BC31A-972A-4408-9536-05F4644EADA8}"/>
              </a:ext>
            </a:extLst>
          </p:cNvPr>
          <p:cNvSpPr>
            <a:spLocks noGrp="1"/>
          </p:cNvSpPr>
          <p:nvPr>
            <p:ph type="title"/>
          </p:nvPr>
        </p:nvSpPr>
        <p:spPr>
          <a:xfrm>
            <a:off x="2431143" y="1505857"/>
            <a:ext cx="7329714" cy="681491"/>
          </a:xfrm>
        </p:spPr>
        <p:txBody>
          <a:bodyPr>
            <a:normAutofit fontScale="90000"/>
          </a:bodyPr>
          <a:lstStyle/>
          <a:p>
            <a:r>
              <a:rPr lang="es-ES" dirty="0"/>
              <a:t>THIS IS A MAP</a:t>
            </a:r>
            <a:endParaRPr lang="en-US" dirty="0"/>
          </a:p>
        </p:txBody>
      </p:sp>
      <p:grpSp>
        <p:nvGrpSpPr>
          <p:cNvPr id="73" name="Grupo 72">
            <a:extLst>
              <a:ext uri="{FF2B5EF4-FFF2-40B4-BE49-F238E27FC236}">
                <a16:creationId xmlns:a16="http://schemas.microsoft.com/office/drawing/2014/main" id="{2BCC6C26-C2D0-4DAA-B4D1-52D6439815E7}"/>
              </a:ext>
            </a:extLst>
          </p:cNvPr>
          <p:cNvGrpSpPr/>
          <p:nvPr/>
        </p:nvGrpSpPr>
        <p:grpSpPr>
          <a:xfrm>
            <a:off x="2431145" y="2468299"/>
            <a:ext cx="4685468" cy="2495757"/>
            <a:chOff x="723900" y="1563011"/>
            <a:chExt cx="4919741" cy="2620545"/>
          </a:xfrm>
        </p:grpSpPr>
        <p:sp>
          <p:nvSpPr>
            <p:cNvPr id="9" name="Google Shape;383;p47">
              <a:extLst>
                <a:ext uri="{FF2B5EF4-FFF2-40B4-BE49-F238E27FC236}">
                  <a16:creationId xmlns:a16="http://schemas.microsoft.com/office/drawing/2014/main" id="{8242D167-4A4E-4F36-BAC5-874277F14E94}"/>
                </a:ext>
              </a:extLst>
            </p:cNvPr>
            <p:cNvSpPr/>
            <p:nvPr/>
          </p:nvSpPr>
          <p:spPr>
            <a:xfrm>
              <a:off x="3615582" y="2844527"/>
              <a:ext cx="1019406" cy="227505"/>
            </a:xfrm>
            <a:custGeom>
              <a:avLst/>
              <a:gdLst/>
              <a:ahLst/>
              <a:cxnLst/>
              <a:rect l="l" t="t" r="r" b="b"/>
              <a:pathLst>
                <a:path w="59156" h="13204" extrusionOk="0">
                  <a:moveTo>
                    <a:pt x="1" y="0"/>
                  </a:moveTo>
                  <a:lnTo>
                    <a:pt x="1" y="0"/>
                  </a:lnTo>
                  <a:close/>
                  <a:moveTo>
                    <a:pt x="59155" y="13203"/>
                  </a:move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0" name="Google Shape;384;p47">
              <a:extLst>
                <a:ext uri="{FF2B5EF4-FFF2-40B4-BE49-F238E27FC236}">
                  <a16:creationId xmlns:a16="http://schemas.microsoft.com/office/drawing/2014/main" id="{D96654D2-9026-43A3-94F5-23BA69FB0AB8}"/>
                </a:ext>
              </a:extLst>
            </p:cNvPr>
            <p:cNvSpPr/>
            <p:nvPr/>
          </p:nvSpPr>
          <p:spPr>
            <a:xfrm>
              <a:off x="2568501" y="1650453"/>
              <a:ext cx="2838986" cy="2142878"/>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D4F5F8"/>
            </a:solidFill>
            <a:ln>
              <a:noFill/>
            </a:ln>
          </p:spPr>
          <p:txBody>
            <a:bodyPr spcFirstLastPara="1" wrap="square" lIns="87071" tIns="87071" rIns="87071" bIns="87071" anchor="ctr" anchorCtr="0">
              <a:noAutofit/>
            </a:bodyPr>
            <a:lstStyle/>
            <a:p>
              <a:endParaRPr sz="1714" dirty="0"/>
            </a:p>
          </p:txBody>
        </p:sp>
        <p:sp>
          <p:nvSpPr>
            <p:cNvPr id="11" name="Google Shape;385;p47">
              <a:extLst>
                <a:ext uri="{FF2B5EF4-FFF2-40B4-BE49-F238E27FC236}">
                  <a16:creationId xmlns:a16="http://schemas.microsoft.com/office/drawing/2014/main" id="{F306DBE0-4049-4107-84D9-5904133C0266}"/>
                </a:ext>
              </a:extLst>
            </p:cNvPr>
            <p:cNvSpPr/>
            <p:nvPr/>
          </p:nvSpPr>
          <p:spPr>
            <a:xfrm>
              <a:off x="4639434" y="3336874"/>
              <a:ext cx="764485" cy="560923"/>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2" name="Google Shape;386;p47">
              <a:extLst>
                <a:ext uri="{FF2B5EF4-FFF2-40B4-BE49-F238E27FC236}">
                  <a16:creationId xmlns:a16="http://schemas.microsoft.com/office/drawing/2014/main" id="{0A989C7B-0B40-4060-B39E-EDA5A31E4E82}"/>
                </a:ext>
              </a:extLst>
            </p:cNvPr>
            <p:cNvSpPr/>
            <p:nvPr/>
          </p:nvSpPr>
          <p:spPr>
            <a:xfrm>
              <a:off x="5003643" y="3140900"/>
              <a:ext cx="394021" cy="214893"/>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3" name="Google Shape;387;p47">
              <a:extLst>
                <a:ext uri="{FF2B5EF4-FFF2-40B4-BE49-F238E27FC236}">
                  <a16:creationId xmlns:a16="http://schemas.microsoft.com/office/drawing/2014/main" id="{2ECE8636-8BBC-4239-9301-7421E6EC009B}"/>
                </a:ext>
              </a:extLst>
            </p:cNvPr>
            <p:cNvSpPr/>
            <p:nvPr/>
          </p:nvSpPr>
          <p:spPr>
            <a:xfrm>
              <a:off x="4629009" y="2996530"/>
              <a:ext cx="194486" cy="219476"/>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4" name="Google Shape;388;p47">
              <a:extLst>
                <a:ext uri="{FF2B5EF4-FFF2-40B4-BE49-F238E27FC236}">
                  <a16:creationId xmlns:a16="http://schemas.microsoft.com/office/drawing/2014/main" id="{0FE880ED-C8AF-437D-BE62-D8F2193B8E14}"/>
                </a:ext>
              </a:extLst>
            </p:cNvPr>
            <p:cNvSpPr/>
            <p:nvPr/>
          </p:nvSpPr>
          <p:spPr>
            <a:xfrm>
              <a:off x="4384807" y="3021341"/>
              <a:ext cx="373463" cy="29683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5" name="Google Shape;389;p47">
              <a:extLst>
                <a:ext uri="{FF2B5EF4-FFF2-40B4-BE49-F238E27FC236}">
                  <a16:creationId xmlns:a16="http://schemas.microsoft.com/office/drawing/2014/main" id="{DBC17CC0-EC26-47FC-B289-D52B63A382F3}"/>
                </a:ext>
              </a:extLst>
            </p:cNvPr>
            <p:cNvSpPr/>
            <p:nvPr/>
          </p:nvSpPr>
          <p:spPr>
            <a:xfrm>
              <a:off x="3588183" y="3342077"/>
              <a:ext cx="156661" cy="272527"/>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6" name="Google Shape;390;p47">
              <a:extLst>
                <a:ext uri="{FF2B5EF4-FFF2-40B4-BE49-F238E27FC236}">
                  <a16:creationId xmlns:a16="http://schemas.microsoft.com/office/drawing/2014/main" id="{7424DECA-1446-42D9-909F-0A287B5BEF5D}"/>
                </a:ext>
              </a:extLst>
            </p:cNvPr>
            <p:cNvSpPr/>
            <p:nvPr/>
          </p:nvSpPr>
          <p:spPr>
            <a:xfrm>
              <a:off x="5000972" y="2214029"/>
              <a:ext cx="184353" cy="28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7" name="Google Shape;391;p47">
              <a:extLst>
                <a:ext uri="{FF2B5EF4-FFF2-40B4-BE49-F238E27FC236}">
                  <a16:creationId xmlns:a16="http://schemas.microsoft.com/office/drawing/2014/main" id="{C427A51E-2240-444F-AE1D-11C16616D155}"/>
                </a:ext>
              </a:extLst>
            </p:cNvPr>
            <p:cNvSpPr/>
            <p:nvPr/>
          </p:nvSpPr>
          <p:spPr>
            <a:xfrm>
              <a:off x="5320514" y="3817711"/>
              <a:ext cx="323127" cy="244356"/>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8" name="Google Shape;392;p47">
              <a:extLst>
                <a:ext uri="{FF2B5EF4-FFF2-40B4-BE49-F238E27FC236}">
                  <a16:creationId xmlns:a16="http://schemas.microsoft.com/office/drawing/2014/main" id="{8D09C13B-7A0A-4DAD-ACAF-2A78AAD0854D}"/>
                </a:ext>
              </a:extLst>
            </p:cNvPr>
            <p:cNvSpPr/>
            <p:nvPr/>
          </p:nvSpPr>
          <p:spPr>
            <a:xfrm>
              <a:off x="4909847" y="2738493"/>
              <a:ext cx="160521" cy="26563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9" name="Google Shape;393;p47">
              <a:extLst>
                <a:ext uri="{FF2B5EF4-FFF2-40B4-BE49-F238E27FC236}">
                  <a16:creationId xmlns:a16="http://schemas.microsoft.com/office/drawing/2014/main" id="{E7AECE6B-AE3F-4F23-B94D-F0310317425A}"/>
                </a:ext>
              </a:extLst>
            </p:cNvPr>
            <p:cNvSpPr/>
            <p:nvPr/>
          </p:nvSpPr>
          <p:spPr>
            <a:xfrm>
              <a:off x="4795182" y="3099444"/>
              <a:ext cx="127779" cy="156741"/>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0" name="Google Shape;394;p47">
              <a:extLst>
                <a:ext uri="{FF2B5EF4-FFF2-40B4-BE49-F238E27FC236}">
                  <a16:creationId xmlns:a16="http://schemas.microsoft.com/office/drawing/2014/main" id="{11FD00BF-3153-4417-822E-00BE02EBA30A}"/>
                </a:ext>
              </a:extLst>
            </p:cNvPr>
            <p:cNvSpPr/>
            <p:nvPr/>
          </p:nvSpPr>
          <p:spPr>
            <a:xfrm>
              <a:off x="3540828" y="1652590"/>
              <a:ext cx="179304" cy="11234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1" name="Google Shape;395;p47">
              <a:extLst>
                <a:ext uri="{FF2B5EF4-FFF2-40B4-BE49-F238E27FC236}">
                  <a16:creationId xmlns:a16="http://schemas.microsoft.com/office/drawing/2014/main" id="{A076D7BE-2848-4B3A-9BFE-ED0381066445}"/>
                </a:ext>
              </a:extLst>
            </p:cNvPr>
            <p:cNvSpPr/>
            <p:nvPr/>
          </p:nvSpPr>
          <p:spPr>
            <a:xfrm>
              <a:off x="3048564" y="1609859"/>
              <a:ext cx="169757" cy="61184"/>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2" name="Google Shape;396;p47">
              <a:extLst>
                <a:ext uri="{FF2B5EF4-FFF2-40B4-BE49-F238E27FC236}">
                  <a16:creationId xmlns:a16="http://schemas.microsoft.com/office/drawing/2014/main" id="{D126EEF0-48E8-4F96-90DB-EE2C79E4BB09}"/>
                </a:ext>
              </a:extLst>
            </p:cNvPr>
            <p:cNvSpPr/>
            <p:nvPr/>
          </p:nvSpPr>
          <p:spPr>
            <a:xfrm>
              <a:off x="2742119" y="2020312"/>
              <a:ext cx="79838" cy="79827"/>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3" name="Google Shape;397;p47">
              <a:extLst>
                <a:ext uri="{FF2B5EF4-FFF2-40B4-BE49-F238E27FC236}">
                  <a16:creationId xmlns:a16="http://schemas.microsoft.com/office/drawing/2014/main" id="{95577EE3-6820-4F61-8885-8948F0F7ACE1}"/>
                </a:ext>
              </a:extLst>
            </p:cNvPr>
            <p:cNvSpPr/>
            <p:nvPr/>
          </p:nvSpPr>
          <p:spPr>
            <a:xfrm>
              <a:off x="4755960" y="3292283"/>
              <a:ext cx="148441" cy="56773"/>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4" name="Google Shape;398;p47">
              <a:extLst>
                <a:ext uri="{FF2B5EF4-FFF2-40B4-BE49-F238E27FC236}">
                  <a16:creationId xmlns:a16="http://schemas.microsoft.com/office/drawing/2014/main" id="{129FF422-34F4-417F-8A88-1C25DC64C91D}"/>
                </a:ext>
              </a:extLst>
            </p:cNvPr>
            <p:cNvSpPr/>
            <p:nvPr/>
          </p:nvSpPr>
          <p:spPr>
            <a:xfrm>
              <a:off x="4510552" y="1669561"/>
              <a:ext cx="180717" cy="3778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5" name="Google Shape;399;p47">
              <a:extLst>
                <a:ext uri="{FF2B5EF4-FFF2-40B4-BE49-F238E27FC236}">
                  <a16:creationId xmlns:a16="http://schemas.microsoft.com/office/drawing/2014/main" id="{DA92EF95-3C0D-4A55-BD21-B3EE6FDBC1E8}"/>
                </a:ext>
              </a:extLst>
            </p:cNvPr>
            <p:cNvSpPr/>
            <p:nvPr/>
          </p:nvSpPr>
          <p:spPr>
            <a:xfrm>
              <a:off x="5042072" y="3935427"/>
              <a:ext cx="86662" cy="67111"/>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6" name="Google Shape;400;p47">
              <a:extLst>
                <a:ext uri="{FF2B5EF4-FFF2-40B4-BE49-F238E27FC236}">
                  <a16:creationId xmlns:a16="http://schemas.microsoft.com/office/drawing/2014/main" id="{CEF3E86B-1995-4D09-AC15-97F5660192EC}"/>
                </a:ext>
              </a:extLst>
            </p:cNvPr>
            <p:cNvSpPr/>
            <p:nvPr/>
          </p:nvSpPr>
          <p:spPr>
            <a:xfrm>
              <a:off x="4240381" y="2911810"/>
              <a:ext cx="56592" cy="88252"/>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7" name="Google Shape;401;p47">
              <a:extLst>
                <a:ext uri="{FF2B5EF4-FFF2-40B4-BE49-F238E27FC236}">
                  <a16:creationId xmlns:a16="http://schemas.microsoft.com/office/drawing/2014/main" id="{8E6FC428-8D83-4BEB-A7E1-CD2782217519}"/>
                </a:ext>
              </a:extLst>
            </p:cNvPr>
            <p:cNvSpPr/>
            <p:nvPr/>
          </p:nvSpPr>
          <p:spPr>
            <a:xfrm>
              <a:off x="3919340" y="1596299"/>
              <a:ext cx="110805" cy="4559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8" name="Google Shape;402;p47">
              <a:extLst>
                <a:ext uri="{FF2B5EF4-FFF2-40B4-BE49-F238E27FC236}">
                  <a16:creationId xmlns:a16="http://schemas.microsoft.com/office/drawing/2014/main" id="{CC946C59-083C-4501-AF68-D4C18CEE9963}"/>
                </a:ext>
              </a:extLst>
            </p:cNvPr>
            <p:cNvSpPr/>
            <p:nvPr/>
          </p:nvSpPr>
          <p:spPr>
            <a:xfrm>
              <a:off x="3157267" y="1596937"/>
              <a:ext cx="81320" cy="38406"/>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29" name="Google Shape;403;p47">
              <a:extLst>
                <a:ext uri="{FF2B5EF4-FFF2-40B4-BE49-F238E27FC236}">
                  <a16:creationId xmlns:a16="http://schemas.microsoft.com/office/drawing/2014/main" id="{6E521991-A42C-493D-8F83-4955D138138D}"/>
                </a:ext>
              </a:extLst>
            </p:cNvPr>
            <p:cNvSpPr/>
            <p:nvPr/>
          </p:nvSpPr>
          <p:spPr>
            <a:xfrm>
              <a:off x="4867558" y="3295608"/>
              <a:ext cx="88161" cy="5282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0" name="Google Shape;404;p47">
              <a:extLst>
                <a:ext uri="{FF2B5EF4-FFF2-40B4-BE49-F238E27FC236}">
                  <a16:creationId xmlns:a16="http://schemas.microsoft.com/office/drawing/2014/main" id="{15F31BA9-4866-4975-88FD-C883203296B7}"/>
                </a:ext>
              </a:extLst>
            </p:cNvPr>
            <p:cNvSpPr/>
            <p:nvPr/>
          </p:nvSpPr>
          <p:spPr>
            <a:xfrm>
              <a:off x="4896491" y="2607201"/>
              <a:ext cx="46717" cy="64681"/>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1" name="Google Shape;405;p47">
              <a:extLst>
                <a:ext uri="{FF2B5EF4-FFF2-40B4-BE49-F238E27FC236}">
                  <a16:creationId xmlns:a16="http://schemas.microsoft.com/office/drawing/2014/main" id="{97D41C2D-939E-4744-9B51-2FE175671F39}"/>
                </a:ext>
              </a:extLst>
            </p:cNvPr>
            <p:cNvSpPr/>
            <p:nvPr/>
          </p:nvSpPr>
          <p:spPr>
            <a:xfrm>
              <a:off x="4891373" y="2880847"/>
              <a:ext cx="52128" cy="67042"/>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2" name="Google Shape;406;p47">
              <a:extLst>
                <a:ext uri="{FF2B5EF4-FFF2-40B4-BE49-F238E27FC236}">
                  <a16:creationId xmlns:a16="http://schemas.microsoft.com/office/drawing/2014/main" id="{9D95025E-7608-4EF4-8CFF-06404E0C9A46}"/>
                </a:ext>
              </a:extLst>
            </p:cNvPr>
            <p:cNvSpPr/>
            <p:nvPr/>
          </p:nvSpPr>
          <p:spPr>
            <a:xfrm>
              <a:off x="3420218" y="1594525"/>
              <a:ext cx="76857" cy="32616"/>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3" name="Google Shape;407;p47">
              <a:extLst>
                <a:ext uri="{FF2B5EF4-FFF2-40B4-BE49-F238E27FC236}">
                  <a16:creationId xmlns:a16="http://schemas.microsoft.com/office/drawing/2014/main" id="{6C6A2BB1-9D54-4A94-B6CB-90E351DDB86C}"/>
                </a:ext>
              </a:extLst>
            </p:cNvPr>
            <p:cNvSpPr/>
            <p:nvPr/>
          </p:nvSpPr>
          <p:spPr>
            <a:xfrm>
              <a:off x="5535404" y="3530057"/>
              <a:ext cx="51060" cy="551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4" name="Google Shape;408;p47">
              <a:extLst>
                <a:ext uri="{FF2B5EF4-FFF2-40B4-BE49-F238E27FC236}">
                  <a16:creationId xmlns:a16="http://schemas.microsoft.com/office/drawing/2014/main" id="{826122D2-B715-46FB-AACC-26F9B6789826}"/>
                </a:ext>
              </a:extLst>
            </p:cNvPr>
            <p:cNvSpPr/>
            <p:nvPr/>
          </p:nvSpPr>
          <p:spPr>
            <a:xfrm>
              <a:off x="5072470" y="3057955"/>
              <a:ext cx="45545" cy="54998"/>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5" name="Google Shape;409;p47">
              <a:extLst>
                <a:ext uri="{FF2B5EF4-FFF2-40B4-BE49-F238E27FC236}">
                  <a16:creationId xmlns:a16="http://schemas.microsoft.com/office/drawing/2014/main" id="{AD4ED045-E31F-4335-AFBE-C08AFB310BD6}"/>
                </a:ext>
              </a:extLst>
            </p:cNvPr>
            <p:cNvSpPr/>
            <p:nvPr/>
          </p:nvSpPr>
          <p:spPr>
            <a:xfrm>
              <a:off x="3511946" y="1589166"/>
              <a:ext cx="60124" cy="34563"/>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6" name="Google Shape;410;p47">
              <a:extLst>
                <a:ext uri="{FF2B5EF4-FFF2-40B4-BE49-F238E27FC236}">
                  <a16:creationId xmlns:a16="http://schemas.microsoft.com/office/drawing/2014/main" id="{42D30ADF-F7EF-4284-AB05-AF822516F7FD}"/>
                </a:ext>
              </a:extLst>
            </p:cNvPr>
            <p:cNvSpPr/>
            <p:nvPr/>
          </p:nvSpPr>
          <p:spPr>
            <a:xfrm>
              <a:off x="5109433" y="1738654"/>
              <a:ext cx="55885" cy="28809"/>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7" name="Google Shape;411;p47">
              <a:extLst>
                <a:ext uri="{FF2B5EF4-FFF2-40B4-BE49-F238E27FC236}">
                  <a16:creationId xmlns:a16="http://schemas.microsoft.com/office/drawing/2014/main" id="{9DA6C48B-D01A-446C-BEE7-A5271127D9AA}"/>
                </a:ext>
              </a:extLst>
            </p:cNvPr>
            <p:cNvSpPr/>
            <p:nvPr/>
          </p:nvSpPr>
          <p:spPr>
            <a:xfrm>
              <a:off x="4037365" y="1621851"/>
              <a:ext cx="56212" cy="323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8" name="Google Shape;412;p47">
              <a:extLst>
                <a:ext uri="{FF2B5EF4-FFF2-40B4-BE49-F238E27FC236}">
                  <a16:creationId xmlns:a16="http://schemas.microsoft.com/office/drawing/2014/main" id="{E3AF8E80-8ABD-42AD-B575-4386BA23C603}"/>
                </a:ext>
              </a:extLst>
            </p:cNvPr>
            <p:cNvSpPr/>
            <p:nvPr/>
          </p:nvSpPr>
          <p:spPr>
            <a:xfrm>
              <a:off x="4961441" y="3184854"/>
              <a:ext cx="53628" cy="27723"/>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39" name="Google Shape;413;p47">
              <a:extLst>
                <a:ext uri="{FF2B5EF4-FFF2-40B4-BE49-F238E27FC236}">
                  <a16:creationId xmlns:a16="http://schemas.microsoft.com/office/drawing/2014/main" id="{F1E56A11-0721-443F-B19B-BCE0F9A99CF1}"/>
                </a:ext>
              </a:extLst>
            </p:cNvPr>
            <p:cNvSpPr/>
            <p:nvPr/>
          </p:nvSpPr>
          <p:spPr>
            <a:xfrm>
              <a:off x="3585512" y="1595714"/>
              <a:ext cx="42754" cy="27413"/>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40" name="Google Shape;414;p47">
              <a:extLst>
                <a:ext uri="{FF2B5EF4-FFF2-40B4-BE49-F238E27FC236}">
                  <a16:creationId xmlns:a16="http://schemas.microsoft.com/office/drawing/2014/main" id="{EEC48732-7A9D-4102-A632-50257253D747}"/>
                </a:ext>
              </a:extLst>
            </p:cNvPr>
            <p:cNvSpPr/>
            <p:nvPr/>
          </p:nvSpPr>
          <p:spPr>
            <a:xfrm>
              <a:off x="2011013" y="1601089"/>
              <a:ext cx="358574" cy="65508"/>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41" name="Google Shape;415;p47">
              <a:extLst>
                <a:ext uri="{FF2B5EF4-FFF2-40B4-BE49-F238E27FC236}">
                  <a16:creationId xmlns:a16="http://schemas.microsoft.com/office/drawing/2014/main" id="{E7DB224D-F37E-4BFF-9017-659690F76638}"/>
                </a:ext>
              </a:extLst>
            </p:cNvPr>
            <p:cNvSpPr/>
            <p:nvPr/>
          </p:nvSpPr>
          <p:spPr>
            <a:xfrm>
              <a:off x="723900" y="1563011"/>
              <a:ext cx="2228197" cy="262054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D4F5F8"/>
            </a:solidFill>
            <a:ln>
              <a:noFill/>
            </a:ln>
          </p:spPr>
          <p:txBody>
            <a:bodyPr spcFirstLastPara="1" wrap="square" lIns="87071" tIns="87071" rIns="87071" bIns="87071" anchor="ctr" anchorCtr="0">
              <a:noAutofit/>
            </a:bodyPr>
            <a:lstStyle/>
            <a:p>
              <a:endParaRPr sz="1714" dirty="0"/>
            </a:p>
          </p:txBody>
        </p:sp>
        <p:sp>
          <p:nvSpPr>
            <p:cNvPr id="42" name="Google Shape;416;p47">
              <a:extLst>
                <a:ext uri="{FF2B5EF4-FFF2-40B4-BE49-F238E27FC236}">
                  <a16:creationId xmlns:a16="http://schemas.microsoft.com/office/drawing/2014/main" id="{DAFE5DE8-C836-4754-89D3-71B71A76CC56}"/>
                </a:ext>
              </a:extLst>
            </p:cNvPr>
            <p:cNvSpPr/>
            <p:nvPr/>
          </p:nvSpPr>
          <p:spPr>
            <a:xfrm>
              <a:off x="1653059" y="1633223"/>
              <a:ext cx="195072" cy="63182"/>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43" name="Google Shape;417;p47">
              <a:extLst>
                <a:ext uri="{FF2B5EF4-FFF2-40B4-BE49-F238E27FC236}">
                  <a16:creationId xmlns:a16="http://schemas.microsoft.com/office/drawing/2014/main" id="{2BF2F931-FA8A-466E-B91E-ECD850DFAAF0}"/>
                </a:ext>
              </a:extLst>
            </p:cNvPr>
            <p:cNvSpPr/>
            <p:nvPr/>
          </p:nvSpPr>
          <p:spPr>
            <a:xfrm>
              <a:off x="2730504" y="1818101"/>
              <a:ext cx="147131" cy="65870"/>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44" name="Google Shape;418;p47">
              <a:extLst>
                <a:ext uri="{FF2B5EF4-FFF2-40B4-BE49-F238E27FC236}">
                  <a16:creationId xmlns:a16="http://schemas.microsoft.com/office/drawing/2014/main" id="{238D37D0-82F0-4FCA-85F2-4C27B3E17FC8}"/>
                </a:ext>
              </a:extLst>
            </p:cNvPr>
            <p:cNvSpPr/>
            <p:nvPr/>
          </p:nvSpPr>
          <p:spPr>
            <a:xfrm>
              <a:off x="1564605" y="2637991"/>
              <a:ext cx="181682" cy="77949"/>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45" name="Google Shape;419;p47">
              <a:extLst>
                <a:ext uri="{FF2B5EF4-FFF2-40B4-BE49-F238E27FC236}">
                  <a16:creationId xmlns:a16="http://schemas.microsoft.com/office/drawing/2014/main" id="{A28940D6-774D-4405-B55F-D17460DCB4CC}"/>
                </a:ext>
              </a:extLst>
            </p:cNvPr>
            <p:cNvSpPr/>
            <p:nvPr/>
          </p:nvSpPr>
          <p:spPr>
            <a:xfrm>
              <a:off x="1859436" y="1612013"/>
              <a:ext cx="111684" cy="77208"/>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46" name="Google Shape;420;p47">
              <a:extLst>
                <a:ext uri="{FF2B5EF4-FFF2-40B4-BE49-F238E27FC236}">
                  <a16:creationId xmlns:a16="http://schemas.microsoft.com/office/drawing/2014/main" id="{12ED915B-FA2A-474C-8447-9523A4D25A76}"/>
                </a:ext>
              </a:extLst>
            </p:cNvPr>
            <p:cNvSpPr/>
            <p:nvPr/>
          </p:nvSpPr>
          <p:spPr>
            <a:xfrm>
              <a:off x="1727211" y="2703086"/>
              <a:ext cx="113769" cy="50966"/>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47" name="Google Shape;421;p47">
              <a:extLst>
                <a:ext uri="{FF2B5EF4-FFF2-40B4-BE49-F238E27FC236}">
                  <a16:creationId xmlns:a16="http://schemas.microsoft.com/office/drawing/2014/main" id="{E48DED3C-B21F-43D6-ACA3-8497956B64FE}"/>
                </a:ext>
              </a:extLst>
            </p:cNvPr>
            <p:cNvSpPr/>
            <p:nvPr/>
          </p:nvSpPr>
          <p:spPr>
            <a:xfrm>
              <a:off x="1888024" y="1835710"/>
              <a:ext cx="89351" cy="4447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48" name="Google Shape;422;p47">
              <a:extLst>
                <a:ext uri="{FF2B5EF4-FFF2-40B4-BE49-F238E27FC236}">
                  <a16:creationId xmlns:a16="http://schemas.microsoft.com/office/drawing/2014/main" id="{E3E21F5D-40EB-43FA-8402-A162BA8F0603}"/>
                </a:ext>
              </a:extLst>
            </p:cNvPr>
            <p:cNvSpPr/>
            <p:nvPr/>
          </p:nvSpPr>
          <p:spPr>
            <a:xfrm>
              <a:off x="1795400" y="1619043"/>
              <a:ext cx="64967" cy="30893"/>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49" name="Google Shape;423;p47">
              <a:extLst>
                <a:ext uri="{FF2B5EF4-FFF2-40B4-BE49-F238E27FC236}">
                  <a16:creationId xmlns:a16="http://schemas.microsoft.com/office/drawing/2014/main" id="{43B55B9D-87AD-447E-BDA1-02F8A1C187C2}"/>
                </a:ext>
              </a:extLst>
            </p:cNvPr>
            <p:cNvSpPr/>
            <p:nvPr/>
          </p:nvSpPr>
          <p:spPr>
            <a:xfrm>
              <a:off x="1852284" y="2727776"/>
              <a:ext cx="40824" cy="30549"/>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0" name="Google Shape;424;p47">
              <a:extLst>
                <a:ext uri="{FF2B5EF4-FFF2-40B4-BE49-F238E27FC236}">
                  <a16:creationId xmlns:a16="http://schemas.microsoft.com/office/drawing/2014/main" id="{06885655-B590-4977-82B2-E01E82D0A646}"/>
                </a:ext>
              </a:extLst>
            </p:cNvPr>
            <p:cNvSpPr/>
            <p:nvPr/>
          </p:nvSpPr>
          <p:spPr>
            <a:xfrm>
              <a:off x="2124179" y="4099870"/>
              <a:ext cx="43202" cy="27034"/>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1" name="Google Shape;425;p47">
              <a:extLst>
                <a:ext uri="{FF2B5EF4-FFF2-40B4-BE49-F238E27FC236}">
                  <a16:creationId xmlns:a16="http://schemas.microsoft.com/office/drawing/2014/main" id="{8662537C-437C-4491-BF1B-23FA8800921D}"/>
                </a:ext>
              </a:extLst>
            </p:cNvPr>
            <p:cNvSpPr/>
            <p:nvPr/>
          </p:nvSpPr>
          <p:spPr>
            <a:xfrm>
              <a:off x="1668844" y="2731963"/>
              <a:ext cx="38721" cy="26379"/>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2" name="Google Shape;426;p47">
              <a:extLst>
                <a:ext uri="{FF2B5EF4-FFF2-40B4-BE49-F238E27FC236}">
                  <a16:creationId xmlns:a16="http://schemas.microsoft.com/office/drawing/2014/main" id="{7F1DD883-E4B5-4395-AD99-0E988B60D7B9}"/>
                </a:ext>
              </a:extLst>
            </p:cNvPr>
            <p:cNvSpPr/>
            <p:nvPr/>
          </p:nvSpPr>
          <p:spPr>
            <a:xfrm>
              <a:off x="5419498" y="3241213"/>
              <a:ext cx="32656" cy="36907"/>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3" name="Google Shape;427;p47">
              <a:extLst>
                <a:ext uri="{FF2B5EF4-FFF2-40B4-BE49-F238E27FC236}">
                  <a16:creationId xmlns:a16="http://schemas.microsoft.com/office/drawing/2014/main" id="{20DE5072-D7A7-42AC-B818-CF384C9774AE}"/>
                </a:ext>
              </a:extLst>
            </p:cNvPr>
            <p:cNvSpPr/>
            <p:nvPr/>
          </p:nvSpPr>
          <p:spPr>
            <a:xfrm>
              <a:off x="3521183" y="1770564"/>
              <a:ext cx="37843" cy="26121"/>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4" name="Google Shape;428;p47">
              <a:extLst>
                <a:ext uri="{FF2B5EF4-FFF2-40B4-BE49-F238E27FC236}">
                  <a16:creationId xmlns:a16="http://schemas.microsoft.com/office/drawing/2014/main" id="{171A5897-7EC7-42E1-8832-DB6BD7F4C607}"/>
                </a:ext>
              </a:extLst>
            </p:cNvPr>
            <p:cNvSpPr/>
            <p:nvPr/>
          </p:nvSpPr>
          <p:spPr>
            <a:xfrm>
              <a:off x="4921754" y="3193400"/>
              <a:ext cx="34551" cy="25724"/>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5" name="Google Shape;429;p47">
              <a:extLst>
                <a:ext uri="{FF2B5EF4-FFF2-40B4-BE49-F238E27FC236}">
                  <a16:creationId xmlns:a16="http://schemas.microsoft.com/office/drawing/2014/main" id="{D92A7465-CF73-4050-A501-5736891B6EAA}"/>
                </a:ext>
              </a:extLst>
            </p:cNvPr>
            <p:cNvSpPr/>
            <p:nvPr/>
          </p:nvSpPr>
          <p:spPr>
            <a:xfrm>
              <a:off x="5167731" y="2211893"/>
              <a:ext cx="31759" cy="29084"/>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6" name="Google Shape;430;p47">
              <a:extLst>
                <a:ext uri="{FF2B5EF4-FFF2-40B4-BE49-F238E27FC236}">
                  <a16:creationId xmlns:a16="http://schemas.microsoft.com/office/drawing/2014/main" id="{6D4EB575-DF6E-4570-99F7-3B694C99DC2D}"/>
                </a:ext>
              </a:extLst>
            </p:cNvPr>
            <p:cNvSpPr/>
            <p:nvPr/>
          </p:nvSpPr>
          <p:spPr>
            <a:xfrm>
              <a:off x="3010739" y="2256450"/>
              <a:ext cx="36946" cy="86960"/>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7" name="Google Shape;431;p47">
              <a:extLst>
                <a:ext uri="{FF2B5EF4-FFF2-40B4-BE49-F238E27FC236}">
                  <a16:creationId xmlns:a16="http://schemas.microsoft.com/office/drawing/2014/main" id="{9DC52913-F3F4-41F9-A175-36A2D5E227DE}"/>
                </a:ext>
              </a:extLst>
            </p:cNvPr>
            <p:cNvSpPr/>
            <p:nvPr/>
          </p:nvSpPr>
          <p:spPr>
            <a:xfrm>
              <a:off x="3258215" y="2398476"/>
              <a:ext cx="64639" cy="3129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8" name="Google Shape;432;p47">
              <a:extLst>
                <a:ext uri="{FF2B5EF4-FFF2-40B4-BE49-F238E27FC236}">
                  <a16:creationId xmlns:a16="http://schemas.microsoft.com/office/drawing/2014/main" id="{66D48FAC-617C-4E11-B0B4-859BF8B50E7C}"/>
                </a:ext>
              </a:extLst>
            </p:cNvPr>
            <p:cNvSpPr/>
            <p:nvPr/>
          </p:nvSpPr>
          <p:spPr>
            <a:xfrm>
              <a:off x="3406828" y="2407022"/>
              <a:ext cx="34861" cy="25914"/>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59" name="Google Shape;433;p47">
              <a:extLst>
                <a:ext uri="{FF2B5EF4-FFF2-40B4-BE49-F238E27FC236}">
                  <a16:creationId xmlns:a16="http://schemas.microsoft.com/office/drawing/2014/main" id="{A18FCDCA-3411-43A0-89EB-6D549E5405E4}"/>
                </a:ext>
              </a:extLst>
            </p:cNvPr>
            <p:cNvSpPr/>
            <p:nvPr/>
          </p:nvSpPr>
          <p:spPr>
            <a:xfrm>
              <a:off x="2917546" y="2313601"/>
              <a:ext cx="30967" cy="26310"/>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grpSp>
      <p:sp>
        <p:nvSpPr>
          <p:cNvPr id="63" name="Google Shape;375;p47">
            <a:extLst>
              <a:ext uri="{FF2B5EF4-FFF2-40B4-BE49-F238E27FC236}">
                <a16:creationId xmlns:a16="http://schemas.microsoft.com/office/drawing/2014/main" id="{4A312801-38D2-4DFB-9FEA-788A8F4A400E}"/>
              </a:ext>
            </a:extLst>
          </p:cNvPr>
          <p:cNvSpPr txBox="1"/>
          <p:nvPr/>
        </p:nvSpPr>
        <p:spPr>
          <a:xfrm flipH="1">
            <a:off x="7689546" y="2295664"/>
            <a:ext cx="1680571" cy="366571"/>
          </a:xfrm>
          <a:prstGeom prst="rect">
            <a:avLst/>
          </a:prstGeom>
          <a:noFill/>
          <a:ln>
            <a:noFill/>
          </a:ln>
        </p:spPr>
        <p:txBody>
          <a:bodyPr spcFirstLastPara="1" wrap="square" lIns="87071" tIns="87071" rIns="87071" bIns="87071" anchor="ctr" anchorCtr="0">
            <a:noAutofit/>
          </a:bodyPr>
          <a:lstStyle/>
          <a:p>
            <a:pPr algn="r"/>
            <a:r>
              <a:rPr lang="es-ES" sz="3048" b="1" dirty="0">
                <a:latin typeface="+mj-lt"/>
                <a:ea typeface="Bebas Neue"/>
                <a:cs typeface="Bebas Neue"/>
                <a:sym typeface="Bebas Neue"/>
              </a:rPr>
              <a:t>VENUS</a:t>
            </a:r>
          </a:p>
        </p:txBody>
      </p:sp>
      <p:sp>
        <p:nvSpPr>
          <p:cNvPr id="64" name="Google Shape;376;p47">
            <a:extLst>
              <a:ext uri="{FF2B5EF4-FFF2-40B4-BE49-F238E27FC236}">
                <a16:creationId xmlns:a16="http://schemas.microsoft.com/office/drawing/2014/main" id="{6C892735-910E-4703-92EB-F325D2367FCF}"/>
              </a:ext>
            </a:extLst>
          </p:cNvPr>
          <p:cNvSpPr txBox="1"/>
          <p:nvPr/>
        </p:nvSpPr>
        <p:spPr>
          <a:xfrm flipH="1">
            <a:off x="7689546" y="4275241"/>
            <a:ext cx="1680571" cy="366571"/>
          </a:xfrm>
          <a:prstGeom prst="rect">
            <a:avLst/>
          </a:prstGeom>
          <a:noFill/>
          <a:ln>
            <a:noFill/>
          </a:ln>
        </p:spPr>
        <p:txBody>
          <a:bodyPr spcFirstLastPara="1" wrap="square" lIns="87071" tIns="87071" rIns="87071" bIns="87071" anchor="ctr" anchorCtr="0">
            <a:noAutofit/>
          </a:bodyPr>
          <a:lstStyle/>
          <a:p>
            <a:pPr algn="r"/>
            <a:r>
              <a:rPr lang="es-ES" sz="3048" b="1" dirty="0">
                <a:latin typeface="+mj-lt"/>
                <a:ea typeface="Bebas Neue"/>
                <a:cs typeface="Bebas Neue"/>
                <a:sym typeface="Bebas Neue"/>
              </a:rPr>
              <a:t>MARS</a:t>
            </a:r>
          </a:p>
        </p:txBody>
      </p:sp>
      <p:sp>
        <p:nvSpPr>
          <p:cNvPr id="65" name="Google Shape;377;p47">
            <a:extLst>
              <a:ext uri="{FF2B5EF4-FFF2-40B4-BE49-F238E27FC236}">
                <a16:creationId xmlns:a16="http://schemas.microsoft.com/office/drawing/2014/main" id="{CBF8AD0C-AE8B-4567-85AB-E29198166787}"/>
              </a:ext>
            </a:extLst>
          </p:cNvPr>
          <p:cNvSpPr txBox="1"/>
          <p:nvPr/>
        </p:nvSpPr>
        <p:spPr>
          <a:xfrm flipH="1">
            <a:off x="7689557" y="3285453"/>
            <a:ext cx="1680571" cy="366571"/>
          </a:xfrm>
          <a:prstGeom prst="rect">
            <a:avLst/>
          </a:prstGeom>
          <a:noFill/>
          <a:ln>
            <a:noFill/>
          </a:ln>
        </p:spPr>
        <p:txBody>
          <a:bodyPr spcFirstLastPara="1" wrap="square" lIns="87071" tIns="87071" rIns="87071" bIns="87071" anchor="ctr" anchorCtr="0">
            <a:noAutofit/>
          </a:bodyPr>
          <a:lstStyle/>
          <a:p>
            <a:pPr algn="r"/>
            <a:r>
              <a:rPr lang="es-ES" sz="3048" b="1" dirty="0">
                <a:latin typeface="+mj-lt"/>
                <a:ea typeface="Bebas Neue"/>
                <a:cs typeface="Bebas Neue"/>
                <a:sym typeface="Bebas Neue"/>
              </a:rPr>
              <a:t>MERCURY</a:t>
            </a:r>
          </a:p>
        </p:txBody>
      </p:sp>
      <p:sp>
        <p:nvSpPr>
          <p:cNvPr id="66" name="Google Shape;379;p47">
            <a:extLst>
              <a:ext uri="{FF2B5EF4-FFF2-40B4-BE49-F238E27FC236}">
                <a16:creationId xmlns:a16="http://schemas.microsoft.com/office/drawing/2014/main" id="{C748EAFC-3ECC-43BF-AA68-EE23429D1B69}"/>
              </a:ext>
            </a:extLst>
          </p:cNvPr>
          <p:cNvSpPr txBox="1"/>
          <p:nvPr/>
        </p:nvSpPr>
        <p:spPr>
          <a:xfrm flipH="1">
            <a:off x="7150697" y="2591330"/>
            <a:ext cx="2219418" cy="544571"/>
          </a:xfrm>
          <a:prstGeom prst="rect">
            <a:avLst/>
          </a:prstGeom>
          <a:noFill/>
          <a:ln>
            <a:noFill/>
          </a:ln>
        </p:spPr>
        <p:txBody>
          <a:bodyPr spcFirstLastPara="1" wrap="square" lIns="87071" tIns="87071" rIns="87071" bIns="87071" anchor="t" anchorCtr="0">
            <a:noAutofit/>
          </a:bodyPr>
          <a:lstStyle/>
          <a:p>
            <a:pPr algn="r"/>
            <a:r>
              <a:rPr lang="en" sz="1524" dirty="0">
                <a:ea typeface="Anaheim"/>
                <a:cs typeface="Anaheim"/>
                <a:sym typeface="Anaheim"/>
              </a:rPr>
              <a:t>It has a beautiful name, but it’s terribly hot</a:t>
            </a:r>
            <a:endParaRPr sz="1524" dirty="0">
              <a:ea typeface="Anaheim"/>
              <a:cs typeface="Anaheim"/>
              <a:sym typeface="Anaheim"/>
            </a:endParaRPr>
          </a:p>
        </p:txBody>
      </p:sp>
      <p:sp>
        <p:nvSpPr>
          <p:cNvPr id="67" name="Google Shape;380;p47">
            <a:extLst>
              <a:ext uri="{FF2B5EF4-FFF2-40B4-BE49-F238E27FC236}">
                <a16:creationId xmlns:a16="http://schemas.microsoft.com/office/drawing/2014/main" id="{8B0B3D5E-8773-4FDB-9409-AD419E6B6B8F}"/>
              </a:ext>
            </a:extLst>
          </p:cNvPr>
          <p:cNvSpPr txBox="1"/>
          <p:nvPr/>
        </p:nvSpPr>
        <p:spPr>
          <a:xfrm flipH="1">
            <a:off x="7150697" y="4570907"/>
            <a:ext cx="2219418" cy="544571"/>
          </a:xfrm>
          <a:prstGeom prst="rect">
            <a:avLst/>
          </a:prstGeom>
          <a:noFill/>
          <a:ln>
            <a:noFill/>
          </a:ln>
        </p:spPr>
        <p:txBody>
          <a:bodyPr spcFirstLastPara="1" wrap="square" lIns="87071" tIns="87071" rIns="87071" bIns="87071" anchor="t" anchorCtr="0">
            <a:noAutofit/>
          </a:bodyPr>
          <a:lstStyle/>
          <a:p>
            <a:pPr algn="r"/>
            <a:r>
              <a:rPr lang="en" sz="1524" dirty="0">
                <a:ea typeface="Anaheim"/>
                <a:cs typeface="Anaheim"/>
                <a:sym typeface="Anaheim"/>
              </a:rPr>
              <a:t>Despite being red, Mars is a cold place, not hot</a:t>
            </a:r>
            <a:endParaRPr sz="1524" dirty="0">
              <a:ea typeface="Anaheim"/>
              <a:cs typeface="Anaheim"/>
              <a:sym typeface="Anaheim"/>
            </a:endParaRPr>
          </a:p>
        </p:txBody>
      </p:sp>
      <p:sp>
        <p:nvSpPr>
          <p:cNvPr id="68" name="Google Shape;381;p47">
            <a:extLst>
              <a:ext uri="{FF2B5EF4-FFF2-40B4-BE49-F238E27FC236}">
                <a16:creationId xmlns:a16="http://schemas.microsoft.com/office/drawing/2014/main" id="{5AC9E5E5-573C-48B9-A57B-2FED8BEF7BE5}"/>
              </a:ext>
            </a:extLst>
          </p:cNvPr>
          <p:cNvSpPr txBox="1"/>
          <p:nvPr/>
        </p:nvSpPr>
        <p:spPr>
          <a:xfrm flipH="1">
            <a:off x="7150709" y="3581118"/>
            <a:ext cx="2219418" cy="544571"/>
          </a:xfrm>
          <a:prstGeom prst="rect">
            <a:avLst/>
          </a:prstGeom>
          <a:noFill/>
          <a:ln>
            <a:noFill/>
          </a:ln>
        </p:spPr>
        <p:txBody>
          <a:bodyPr spcFirstLastPara="1" wrap="square" lIns="87071" tIns="87071" rIns="87071" bIns="87071" anchor="t" anchorCtr="0">
            <a:noAutofit/>
          </a:bodyPr>
          <a:lstStyle/>
          <a:p>
            <a:pPr algn="r"/>
            <a:r>
              <a:rPr lang="en" sz="1524" dirty="0">
                <a:ea typeface="Anaheim"/>
                <a:cs typeface="Anaheim"/>
                <a:sym typeface="Anaheim"/>
              </a:rPr>
              <a:t>Mercury is the closest planet to the Sun</a:t>
            </a:r>
            <a:endParaRPr sz="1524" dirty="0">
              <a:ea typeface="Anaheim"/>
              <a:cs typeface="Anaheim"/>
              <a:sym typeface="Anaheim"/>
            </a:endParaRPr>
          </a:p>
        </p:txBody>
      </p:sp>
      <p:pic>
        <p:nvPicPr>
          <p:cNvPr id="3" name="Imagen 2" descr="Forma, Círculo&#10;&#10;Descripción generada automáticamente">
            <a:extLst>
              <a:ext uri="{FF2B5EF4-FFF2-40B4-BE49-F238E27FC236}">
                <a16:creationId xmlns:a16="http://schemas.microsoft.com/office/drawing/2014/main" id="{B2E29AC7-FF6D-4E36-9C41-D77B447CB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431547" y="4330766"/>
            <a:ext cx="173119" cy="256400"/>
          </a:xfrm>
          <a:prstGeom prst="rect">
            <a:avLst/>
          </a:prstGeom>
        </p:spPr>
      </p:pic>
      <p:pic>
        <p:nvPicPr>
          <p:cNvPr id="6" name="Imagen 5" descr="Imagen que contiene Círculo&#10;&#10;Descripción generada automáticamente">
            <a:extLst>
              <a:ext uri="{FF2B5EF4-FFF2-40B4-BE49-F238E27FC236}">
                <a16:creationId xmlns:a16="http://schemas.microsoft.com/office/drawing/2014/main" id="{6977B26A-C016-43FA-BC2E-D69A93AD5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439841" y="3309095"/>
            <a:ext cx="173119" cy="256400"/>
          </a:xfrm>
          <a:prstGeom prst="rect">
            <a:avLst/>
          </a:prstGeom>
        </p:spPr>
      </p:pic>
      <p:pic>
        <p:nvPicPr>
          <p:cNvPr id="72" name="Imagen 71" descr="Forma, Círculo&#10;&#10;Descripción generada automáticamente">
            <a:extLst>
              <a:ext uri="{FF2B5EF4-FFF2-40B4-BE49-F238E27FC236}">
                <a16:creationId xmlns:a16="http://schemas.microsoft.com/office/drawing/2014/main" id="{A283CAF8-61E7-4113-8E62-C10A59C68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439834" y="2352200"/>
            <a:ext cx="173134" cy="256423"/>
          </a:xfrm>
          <a:prstGeom prst="rect">
            <a:avLst/>
          </a:prstGeom>
        </p:spPr>
      </p:pic>
      <p:pic>
        <p:nvPicPr>
          <p:cNvPr id="74" name="Imagen 73" descr="Forma, Círculo&#10;&#10;Descripción generada automáticamente">
            <a:extLst>
              <a:ext uri="{FF2B5EF4-FFF2-40B4-BE49-F238E27FC236}">
                <a16:creationId xmlns:a16="http://schemas.microsoft.com/office/drawing/2014/main" id="{938866E3-9AC4-42FB-8086-29639A7BB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06719" y="4194893"/>
            <a:ext cx="173119" cy="256400"/>
          </a:xfrm>
          <a:prstGeom prst="rect">
            <a:avLst/>
          </a:prstGeom>
        </p:spPr>
      </p:pic>
      <p:pic>
        <p:nvPicPr>
          <p:cNvPr id="76" name="Imagen 75" descr="Imagen que contiene Círculo&#10;&#10;Descripción generada automáticamente">
            <a:extLst>
              <a:ext uri="{FF2B5EF4-FFF2-40B4-BE49-F238E27FC236}">
                <a16:creationId xmlns:a16="http://schemas.microsoft.com/office/drawing/2014/main" id="{82363744-6810-411B-8FBA-E7B07B81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658421" y="3429000"/>
            <a:ext cx="173119" cy="256400"/>
          </a:xfrm>
          <a:prstGeom prst="rect">
            <a:avLst/>
          </a:prstGeom>
        </p:spPr>
      </p:pic>
      <p:pic>
        <p:nvPicPr>
          <p:cNvPr id="77" name="Imagen 76" descr="Forma, Círculo&#10;&#10;Descripción generada automáticamente">
            <a:extLst>
              <a:ext uri="{FF2B5EF4-FFF2-40B4-BE49-F238E27FC236}">
                <a16:creationId xmlns:a16="http://schemas.microsoft.com/office/drawing/2014/main" id="{C66D875B-B788-4F7A-816C-42554D4DA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74283" y="2762747"/>
            <a:ext cx="173134" cy="256423"/>
          </a:xfrm>
          <a:prstGeom prst="rect">
            <a:avLst/>
          </a:prstGeom>
        </p:spPr>
      </p:pic>
      <p:sp>
        <p:nvSpPr>
          <p:cNvPr id="132" name="Google Shape;384;p47">
            <a:extLst>
              <a:ext uri="{FF2B5EF4-FFF2-40B4-BE49-F238E27FC236}">
                <a16:creationId xmlns:a16="http://schemas.microsoft.com/office/drawing/2014/main" id="{666DED8D-488D-44A3-B3EA-378C49A4D032}"/>
              </a:ext>
            </a:extLst>
          </p:cNvPr>
          <p:cNvSpPr/>
          <p:nvPr/>
        </p:nvSpPr>
        <p:spPr>
          <a:xfrm>
            <a:off x="4185223" y="2545187"/>
            <a:ext cx="2703796" cy="2040836"/>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noFill/>
          </a:ln>
        </p:spPr>
        <p:txBody>
          <a:bodyPr spcFirstLastPara="1" wrap="square" lIns="87071" tIns="87071" rIns="87071" bIns="87071" anchor="ctr" anchorCtr="0">
            <a:noAutofit/>
          </a:bodyPr>
          <a:lstStyle/>
          <a:p>
            <a:endParaRPr sz="1714" dirty="0"/>
          </a:p>
        </p:txBody>
      </p:sp>
      <p:sp>
        <p:nvSpPr>
          <p:cNvPr id="133" name="Google Shape;385;p47">
            <a:extLst>
              <a:ext uri="{FF2B5EF4-FFF2-40B4-BE49-F238E27FC236}">
                <a16:creationId xmlns:a16="http://schemas.microsoft.com/office/drawing/2014/main" id="{FCB18464-1CA8-48EF-8A00-EF6B0BBC0B1E}"/>
              </a:ext>
            </a:extLst>
          </p:cNvPr>
          <p:cNvSpPr/>
          <p:nvPr/>
        </p:nvSpPr>
        <p:spPr>
          <a:xfrm>
            <a:off x="6166080" y="4158424"/>
            <a:ext cx="728081" cy="534212"/>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8100000" scaled="1"/>
            <a:tileRect/>
          </a:gradFill>
          <a:ln>
            <a:noFill/>
          </a:ln>
        </p:spPr>
        <p:txBody>
          <a:bodyPr spcFirstLastPara="1" wrap="square" lIns="87071" tIns="87071" rIns="87071" bIns="87071" anchor="ctr" anchorCtr="0">
            <a:noAutofit/>
          </a:bodyPr>
          <a:lstStyle/>
          <a:p>
            <a:endParaRPr sz="1714"/>
          </a:p>
        </p:txBody>
      </p:sp>
      <p:sp>
        <p:nvSpPr>
          <p:cNvPr id="163" name="Google Shape;415;p47">
            <a:extLst>
              <a:ext uri="{FF2B5EF4-FFF2-40B4-BE49-F238E27FC236}">
                <a16:creationId xmlns:a16="http://schemas.microsoft.com/office/drawing/2014/main" id="{01274BAC-F692-4900-9CCB-2C16A9B9114E}"/>
              </a:ext>
            </a:extLst>
          </p:cNvPr>
          <p:cNvSpPr/>
          <p:nvPr/>
        </p:nvSpPr>
        <p:spPr>
          <a:xfrm>
            <a:off x="2431145" y="2464229"/>
            <a:ext cx="2122092" cy="2495757"/>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flip="none" rotWithShape="1">
            <a:gsLst>
              <a:gs pos="0">
                <a:srgbClr val="F410A8">
                  <a:shade val="30000"/>
                  <a:satMod val="115000"/>
                </a:srgbClr>
              </a:gs>
              <a:gs pos="50000">
                <a:srgbClr val="F410A8">
                  <a:shade val="67500"/>
                  <a:satMod val="115000"/>
                </a:srgbClr>
              </a:gs>
              <a:gs pos="100000">
                <a:srgbClr val="F410A8">
                  <a:shade val="100000"/>
                  <a:satMod val="115000"/>
                </a:srgbClr>
              </a:gs>
            </a:gsLst>
            <a:lin ang="5400000" scaled="1"/>
            <a:tileRect/>
          </a:gradFill>
          <a:ln>
            <a:noFill/>
          </a:ln>
        </p:spPr>
        <p:txBody>
          <a:bodyPr spcFirstLastPara="1" wrap="square" lIns="87071" tIns="87071" rIns="87071" bIns="87071" anchor="ctr" anchorCtr="0">
            <a:noAutofit/>
          </a:bodyPr>
          <a:lstStyle/>
          <a:p>
            <a:endParaRPr sz="1714" dirty="0"/>
          </a:p>
        </p:txBody>
      </p:sp>
      <p:sp>
        <p:nvSpPr>
          <p:cNvPr id="172" name="Google Shape;424;p47">
            <a:extLst>
              <a:ext uri="{FF2B5EF4-FFF2-40B4-BE49-F238E27FC236}">
                <a16:creationId xmlns:a16="http://schemas.microsoft.com/office/drawing/2014/main" id="{59DD4162-1D3E-42D0-9E80-4F596B6A43A0}"/>
              </a:ext>
            </a:extLst>
          </p:cNvPr>
          <p:cNvSpPr/>
          <p:nvPr/>
        </p:nvSpPr>
        <p:spPr>
          <a:xfrm>
            <a:off x="-3546311" y="5004614"/>
            <a:ext cx="41145" cy="25747"/>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
        <p:nvSpPr>
          <p:cNvPr id="177" name="Google Shape;429;p47">
            <a:extLst>
              <a:ext uri="{FF2B5EF4-FFF2-40B4-BE49-F238E27FC236}">
                <a16:creationId xmlns:a16="http://schemas.microsoft.com/office/drawing/2014/main" id="{634F80A8-14CA-4F59-9679-BE348F261859}"/>
              </a:ext>
            </a:extLst>
          </p:cNvPr>
          <p:cNvSpPr/>
          <p:nvPr/>
        </p:nvSpPr>
        <p:spPr>
          <a:xfrm>
            <a:off x="-647690" y="3206541"/>
            <a:ext cx="30247" cy="27699"/>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D4F5F8"/>
          </a:solidFill>
          <a:ln>
            <a:noFill/>
          </a:ln>
        </p:spPr>
        <p:txBody>
          <a:bodyPr spcFirstLastPara="1" wrap="square" lIns="87071" tIns="87071" rIns="87071" bIns="87071" anchor="ctr" anchorCtr="0">
            <a:noAutofit/>
          </a:bodyPr>
          <a:lstStyle/>
          <a:p>
            <a:endParaRPr sz="1714"/>
          </a:p>
        </p:txBody>
      </p:sp>
    </p:spTree>
    <p:extLst>
      <p:ext uri="{BB962C8B-B14F-4D97-AF65-F5344CB8AC3E}">
        <p14:creationId xmlns:p14="http://schemas.microsoft.com/office/powerpoint/2010/main" val="561020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1250"/>
                                        <p:tgtEl>
                                          <p:spTgt spid="163"/>
                                        </p:tgtEl>
                                      </p:cBhvr>
                                    </p:animEffect>
                                  </p:childTnLst>
                                </p:cTn>
                              </p:par>
                            </p:childTnLst>
                          </p:cTn>
                        </p:par>
                        <p:par>
                          <p:cTn id="14" fill="hold">
                            <p:stCondLst>
                              <p:cond delay="2250"/>
                            </p:stCondLst>
                            <p:childTnLst>
                              <p:par>
                                <p:cTn id="15" presetID="47" presetClass="entr" presetSubtype="0" fill="hold"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childTnLst>
                          </p:cTn>
                        </p:par>
                        <p:par>
                          <p:cTn id="20" fill="hold">
                            <p:stCondLst>
                              <p:cond delay="3250"/>
                            </p:stCondLst>
                            <p:childTnLst>
                              <p:par>
                                <p:cTn id="21" presetID="10" presetClass="entr" presetSubtype="0" fill="hold" grpId="0" nodeType="after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1000"/>
                                        <p:tgtEl>
                                          <p:spTgt spid="132"/>
                                        </p:tgtEl>
                                      </p:cBhvr>
                                    </p:animEffect>
                                  </p:childTnLst>
                                </p:cTn>
                              </p:par>
                            </p:childTnLst>
                          </p:cTn>
                        </p:par>
                        <p:par>
                          <p:cTn id="24" fill="hold">
                            <p:stCondLst>
                              <p:cond delay="4250"/>
                            </p:stCondLst>
                            <p:childTnLst>
                              <p:par>
                                <p:cTn id="25" presetID="47"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1000"/>
                                        <p:tgtEl>
                                          <p:spTgt spid="74"/>
                                        </p:tgtEl>
                                      </p:cBhvr>
                                    </p:animEffect>
                                    <p:anim calcmode="lin" valueType="num">
                                      <p:cBhvr>
                                        <p:cTn id="28" dur="1000" fill="hold"/>
                                        <p:tgtEl>
                                          <p:spTgt spid="74"/>
                                        </p:tgtEl>
                                        <p:attrNameLst>
                                          <p:attrName>ppt_x</p:attrName>
                                        </p:attrNameLst>
                                      </p:cBhvr>
                                      <p:tavLst>
                                        <p:tav tm="0">
                                          <p:val>
                                            <p:strVal val="#ppt_x"/>
                                          </p:val>
                                        </p:tav>
                                        <p:tav tm="100000">
                                          <p:val>
                                            <p:strVal val="#ppt_x"/>
                                          </p:val>
                                        </p:tav>
                                      </p:tavLst>
                                    </p:anim>
                                    <p:anim calcmode="lin" valueType="num">
                                      <p:cBhvr>
                                        <p:cTn id="29" dur="1000" fill="hold"/>
                                        <p:tgtEl>
                                          <p:spTgt spid="74"/>
                                        </p:tgtEl>
                                        <p:attrNameLst>
                                          <p:attrName>ppt_y</p:attrName>
                                        </p:attrNameLst>
                                      </p:cBhvr>
                                      <p:tavLst>
                                        <p:tav tm="0">
                                          <p:val>
                                            <p:strVal val="#ppt_y-.1"/>
                                          </p:val>
                                        </p:tav>
                                        <p:tav tm="100000">
                                          <p:val>
                                            <p:strVal val="#ppt_y"/>
                                          </p:val>
                                        </p:tav>
                                      </p:tavLst>
                                    </p:anim>
                                  </p:childTnLst>
                                </p:cTn>
                              </p:par>
                            </p:childTnLst>
                          </p:cTn>
                        </p:par>
                        <p:par>
                          <p:cTn id="30" fill="hold">
                            <p:stCondLst>
                              <p:cond delay="5250"/>
                            </p:stCondLst>
                            <p:childTnLst>
                              <p:par>
                                <p:cTn id="31" presetID="10" presetClass="entr" presetSubtype="0" fill="hold" grpId="0" nodeType="after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6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D2F4F8"/>
            </a:gs>
            <a:gs pos="71000">
              <a:srgbClr val="4AE7E7"/>
            </a:gs>
            <a:gs pos="100000">
              <a:srgbClr val="115775">
                <a:alpha val="42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2431143" y="1505857"/>
            <a:ext cx="7329714" cy="681491"/>
          </a:xfrm>
        </p:spPr>
        <p:txBody>
          <a:bodyPr>
            <a:normAutofit fontScale="90000"/>
          </a:bodyPr>
          <a:lstStyle/>
          <a:p>
            <a:r>
              <a:rPr lang="es-ES" dirty="0"/>
              <a:t>CHEMICAL REACTION SPEED</a:t>
            </a:r>
            <a:endParaRPr lang="en-US"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0B7C5ECF-A36B-4223-B3C3-EBAC6E26958B}"/>
                  </a:ext>
                </a:extLst>
              </p:cNvPr>
              <p:cNvGraphicFramePr/>
              <p:nvPr>
                <p:extLst>
                  <p:ext uri="{D42A27DB-BD31-4B8C-83A1-F6EECF244321}">
                    <p14:modId xmlns:p14="http://schemas.microsoft.com/office/powerpoint/2010/main" val="1596513680"/>
                  </p:ext>
                </p:extLst>
              </p:nvPr>
            </p:nvGraphicFramePr>
            <p:xfrm>
              <a:off x="2521339" y="2480908"/>
              <a:ext cx="3381202" cy="225413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0B7C5ECF-A36B-4223-B3C3-EBAC6E26958B}"/>
                  </a:ext>
                </a:extLst>
              </p:cNvPr>
              <p:cNvPicPr>
                <a:picLocks noGrp="1" noRot="1" noChangeAspect="1" noMove="1" noResize="1" noEditPoints="1" noAdjustHandles="1" noChangeArrowheads="1" noChangeShapeType="1"/>
              </p:cNvPicPr>
              <p:nvPr/>
            </p:nvPicPr>
            <p:blipFill>
              <a:blip r:embed="rId3"/>
              <a:stretch>
                <a:fillRect/>
              </a:stretch>
            </p:blipFill>
            <p:spPr>
              <a:xfrm>
                <a:off x="2521339" y="2480908"/>
                <a:ext cx="3381202" cy="2254134"/>
              </a:xfrm>
              <a:prstGeom prst="rect">
                <a:avLst/>
              </a:prstGeom>
            </p:spPr>
          </p:pic>
        </mc:Fallback>
      </mc:AlternateContent>
      <p:sp>
        <p:nvSpPr>
          <p:cNvPr id="9" name="Google Shape;375;p47">
            <a:extLst>
              <a:ext uri="{FF2B5EF4-FFF2-40B4-BE49-F238E27FC236}">
                <a16:creationId xmlns:a16="http://schemas.microsoft.com/office/drawing/2014/main" id="{23324E4F-A361-4E69-8B84-CC12920D4DCA}"/>
              </a:ext>
            </a:extLst>
          </p:cNvPr>
          <p:cNvSpPr txBox="1"/>
          <p:nvPr/>
        </p:nvSpPr>
        <p:spPr>
          <a:xfrm flipH="1">
            <a:off x="6239295" y="2533655"/>
            <a:ext cx="1680571" cy="403229"/>
          </a:xfrm>
          <a:prstGeom prst="rect">
            <a:avLst/>
          </a:prstGeom>
          <a:noFill/>
          <a:ln>
            <a:noFill/>
          </a:ln>
        </p:spPr>
        <p:txBody>
          <a:bodyPr spcFirstLastPara="1" wrap="square" lIns="87071" tIns="87071" rIns="87071" bIns="87071" anchor="ctr" anchorCtr="0">
            <a:noAutofit/>
          </a:bodyPr>
          <a:lstStyle/>
          <a:p>
            <a:r>
              <a:rPr lang="es-ES" sz="3048" b="1" dirty="0">
                <a:latin typeface="+mj-lt"/>
                <a:ea typeface="Bebas Neue"/>
                <a:cs typeface="Bebas Neue"/>
                <a:sym typeface="Bebas Neue"/>
              </a:rPr>
              <a:t>REACTION 1</a:t>
            </a:r>
          </a:p>
        </p:txBody>
      </p:sp>
      <p:sp>
        <p:nvSpPr>
          <p:cNvPr id="10" name="Google Shape;376;p47">
            <a:extLst>
              <a:ext uri="{FF2B5EF4-FFF2-40B4-BE49-F238E27FC236}">
                <a16:creationId xmlns:a16="http://schemas.microsoft.com/office/drawing/2014/main" id="{9A9AF0EA-80E4-4A95-BDF8-60216AAB4003}"/>
              </a:ext>
            </a:extLst>
          </p:cNvPr>
          <p:cNvSpPr txBox="1"/>
          <p:nvPr/>
        </p:nvSpPr>
        <p:spPr>
          <a:xfrm flipH="1">
            <a:off x="6239295" y="4256109"/>
            <a:ext cx="1680571" cy="403229"/>
          </a:xfrm>
          <a:prstGeom prst="rect">
            <a:avLst/>
          </a:prstGeom>
          <a:noFill/>
          <a:ln>
            <a:noFill/>
          </a:ln>
        </p:spPr>
        <p:txBody>
          <a:bodyPr spcFirstLastPara="1" wrap="square" lIns="87071" tIns="87071" rIns="87071" bIns="87071" anchor="ctr" anchorCtr="0">
            <a:noAutofit/>
          </a:bodyPr>
          <a:lstStyle/>
          <a:p>
            <a:r>
              <a:rPr lang="es-ES" sz="3048" b="1" dirty="0">
                <a:latin typeface="+mj-lt"/>
                <a:ea typeface="Bebas Neue"/>
                <a:cs typeface="Bebas Neue"/>
                <a:sym typeface="Bebas Neue"/>
              </a:rPr>
              <a:t>REACTION 3</a:t>
            </a:r>
          </a:p>
        </p:txBody>
      </p:sp>
      <p:sp>
        <p:nvSpPr>
          <p:cNvPr id="11" name="Google Shape;377;p47">
            <a:extLst>
              <a:ext uri="{FF2B5EF4-FFF2-40B4-BE49-F238E27FC236}">
                <a16:creationId xmlns:a16="http://schemas.microsoft.com/office/drawing/2014/main" id="{9ABBEC6F-2CFA-4E1A-A40B-55EDC5F1BD26}"/>
              </a:ext>
            </a:extLst>
          </p:cNvPr>
          <p:cNvSpPr txBox="1"/>
          <p:nvPr/>
        </p:nvSpPr>
        <p:spPr>
          <a:xfrm flipH="1">
            <a:off x="6239295" y="3399030"/>
            <a:ext cx="1680571" cy="403229"/>
          </a:xfrm>
          <a:prstGeom prst="rect">
            <a:avLst/>
          </a:prstGeom>
          <a:noFill/>
          <a:ln>
            <a:noFill/>
          </a:ln>
        </p:spPr>
        <p:txBody>
          <a:bodyPr spcFirstLastPara="1" wrap="square" lIns="87071" tIns="87071" rIns="87071" bIns="87071" anchor="ctr" anchorCtr="0">
            <a:noAutofit/>
          </a:bodyPr>
          <a:lstStyle/>
          <a:p>
            <a:r>
              <a:rPr lang="es-ES" sz="3048" b="1" dirty="0">
                <a:latin typeface="+mj-lt"/>
                <a:ea typeface="Bebas Neue"/>
                <a:cs typeface="Bebas Neue"/>
                <a:sym typeface="Bebas Neue"/>
              </a:rPr>
              <a:t>REACTION 2</a:t>
            </a:r>
          </a:p>
        </p:txBody>
      </p:sp>
      <p:sp>
        <p:nvSpPr>
          <p:cNvPr id="12" name="Google Shape;379;p47">
            <a:extLst>
              <a:ext uri="{FF2B5EF4-FFF2-40B4-BE49-F238E27FC236}">
                <a16:creationId xmlns:a16="http://schemas.microsoft.com/office/drawing/2014/main" id="{EA9794A1-9F1A-4E4B-BB7F-BA853BEEEEFA}"/>
              </a:ext>
            </a:extLst>
          </p:cNvPr>
          <p:cNvSpPr txBox="1"/>
          <p:nvPr/>
        </p:nvSpPr>
        <p:spPr>
          <a:xfrm flipH="1">
            <a:off x="7599501" y="2408074"/>
            <a:ext cx="2219418" cy="544571"/>
          </a:xfrm>
          <a:prstGeom prst="rect">
            <a:avLst/>
          </a:prstGeom>
          <a:noFill/>
          <a:ln>
            <a:noFill/>
          </a:ln>
        </p:spPr>
        <p:txBody>
          <a:bodyPr spcFirstLastPara="1" wrap="square" lIns="87071" tIns="87071" rIns="87071" bIns="87071" anchor="t" anchorCtr="0">
            <a:noAutofit/>
          </a:bodyPr>
          <a:lstStyle/>
          <a:p>
            <a:r>
              <a:rPr lang="en" sz="1524" dirty="0">
                <a:ea typeface="Anaheim"/>
                <a:cs typeface="Anaheim"/>
                <a:sym typeface="Anaheim"/>
              </a:rPr>
              <a:t>Venus is the second planet from the Sun</a:t>
            </a:r>
            <a:endParaRPr sz="1524" dirty="0">
              <a:ea typeface="Anaheim"/>
              <a:cs typeface="Anaheim"/>
              <a:sym typeface="Anaheim"/>
            </a:endParaRPr>
          </a:p>
        </p:txBody>
      </p:sp>
      <p:sp>
        <p:nvSpPr>
          <p:cNvPr id="13" name="Google Shape;380;p47">
            <a:extLst>
              <a:ext uri="{FF2B5EF4-FFF2-40B4-BE49-F238E27FC236}">
                <a16:creationId xmlns:a16="http://schemas.microsoft.com/office/drawing/2014/main" id="{1973BFA6-D003-4565-A94B-D7E0B218E5EC}"/>
              </a:ext>
            </a:extLst>
          </p:cNvPr>
          <p:cNvSpPr txBox="1"/>
          <p:nvPr/>
        </p:nvSpPr>
        <p:spPr>
          <a:xfrm flipH="1">
            <a:off x="7599501" y="4097352"/>
            <a:ext cx="2219418" cy="544571"/>
          </a:xfrm>
          <a:prstGeom prst="rect">
            <a:avLst/>
          </a:prstGeom>
          <a:noFill/>
          <a:ln>
            <a:noFill/>
          </a:ln>
        </p:spPr>
        <p:txBody>
          <a:bodyPr spcFirstLastPara="1" wrap="square" lIns="87071" tIns="87071" rIns="87071" bIns="87071" anchor="t" anchorCtr="0">
            <a:noAutofit/>
          </a:bodyPr>
          <a:lstStyle/>
          <a:p>
            <a:r>
              <a:rPr lang="en" sz="1524" dirty="0">
                <a:ea typeface="Anaheim"/>
                <a:cs typeface="Anaheim"/>
                <a:sym typeface="Anaheim"/>
              </a:rPr>
              <a:t>Despite being red, Mars is a cold place, not hot</a:t>
            </a:r>
            <a:endParaRPr sz="1524" dirty="0">
              <a:ea typeface="Anaheim"/>
              <a:cs typeface="Anaheim"/>
              <a:sym typeface="Anaheim"/>
            </a:endParaRPr>
          </a:p>
        </p:txBody>
      </p:sp>
      <p:sp>
        <p:nvSpPr>
          <p:cNvPr id="14" name="Google Shape;381;p47">
            <a:extLst>
              <a:ext uri="{FF2B5EF4-FFF2-40B4-BE49-F238E27FC236}">
                <a16:creationId xmlns:a16="http://schemas.microsoft.com/office/drawing/2014/main" id="{03B2E2A8-14B1-407E-AD29-0E68A161DA8F}"/>
              </a:ext>
            </a:extLst>
          </p:cNvPr>
          <p:cNvSpPr txBox="1"/>
          <p:nvPr/>
        </p:nvSpPr>
        <p:spPr>
          <a:xfrm flipH="1">
            <a:off x="7599501" y="3273447"/>
            <a:ext cx="2219418" cy="544571"/>
          </a:xfrm>
          <a:prstGeom prst="rect">
            <a:avLst/>
          </a:prstGeom>
          <a:noFill/>
          <a:ln>
            <a:noFill/>
          </a:ln>
        </p:spPr>
        <p:txBody>
          <a:bodyPr spcFirstLastPara="1" wrap="square" lIns="87071" tIns="87071" rIns="87071" bIns="87071" anchor="t" anchorCtr="0">
            <a:noAutofit/>
          </a:bodyPr>
          <a:lstStyle/>
          <a:p>
            <a:r>
              <a:rPr lang="en" sz="1524" dirty="0">
                <a:ea typeface="Anaheim"/>
                <a:cs typeface="Anaheim"/>
                <a:sym typeface="Anaheim"/>
              </a:rPr>
              <a:t>Mercury is the closest planet to the Sun</a:t>
            </a:r>
            <a:endParaRPr sz="1524" dirty="0">
              <a:ea typeface="Anaheim"/>
              <a:cs typeface="Anaheim"/>
              <a:sym typeface="Anaheim"/>
            </a:endParaRPr>
          </a:p>
        </p:txBody>
      </p:sp>
      <p:sp>
        <p:nvSpPr>
          <p:cNvPr id="26" name="Google Shape;375;p47">
            <a:extLst>
              <a:ext uri="{FF2B5EF4-FFF2-40B4-BE49-F238E27FC236}">
                <a16:creationId xmlns:a16="http://schemas.microsoft.com/office/drawing/2014/main" id="{5100B6D0-0388-4BEC-9ED1-7133311156B1}"/>
              </a:ext>
            </a:extLst>
          </p:cNvPr>
          <p:cNvSpPr txBox="1"/>
          <p:nvPr/>
        </p:nvSpPr>
        <p:spPr>
          <a:xfrm flipH="1">
            <a:off x="4965151" y="2521213"/>
            <a:ext cx="681946" cy="403229"/>
          </a:xfrm>
          <a:prstGeom prst="rect">
            <a:avLst/>
          </a:prstGeom>
          <a:noFill/>
          <a:ln>
            <a:noFill/>
          </a:ln>
        </p:spPr>
        <p:txBody>
          <a:bodyPr spcFirstLastPara="1" wrap="square" lIns="87071" tIns="87071" rIns="87071" bIns="87071" anchor="ctr" anchorCtr="0">
            <a:noAutofit/>
          </a:bodyPr>
          <a:lstStyle/>
          <a:p>
            <a:r>
              <a:rPr lang="es-ES" sz="3048" b="1" dirty="0">
                <a:latin typeface="+mj-lt"/>
                <a:sym typeface="Bebas Neue"/>
              </a:rPr>
              <a:t>42%</a:t>
            </a:r>
          </a:p>
        </p:txBody>
      </p:sp>
      <p:pic>
        <p:nvPicPr>
          <p:cNvPr id="3" name="Imagen 2" descr="Forma, Círculo&#10;&#10;Descripción generada automáticamente">
            <a:extLst>
              <a:ext uri="{FF2B5EF4-FFF2-40B4-BE49-F238E27FC236}">
                <a16:creationId xmlns:a16="http://schemas.microsoft.com/office/drawing/2014/main" id="{B55D3838-8EE6-4B05-8DB1-469E52C48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992884" y="4297592"/>
            <a:ext cx="206234" cy="305445"/>
          </a:xfrm>
          <a:prstGeom prst="rect">
            <a:avLst/>
          </a:prstGeom>
        </p:spPr>
      </p:pic>
      <p:pic>
        <p:nvPicPr>
          <p:cNvPr id="7" name="Imagen 6" descr="Imagen que contiene Círculo&#10;&#10;Descripción generada automáticamente">
            <a:extLst>
              <a:ext uri="{FF2B5EF4-FFF2-40B4-BE49-F238E27FC236}">
                <a16:creationId xmlns:a16="http://schemas.microsoft.com/office/drawing/2014/main" id="{E446ACB3-EB89-4F82-9691-2C5A6A0D1A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992884" y="3429002"/>
            <a:ext cx="206234" cy="305445"/>
          </a:xfrm>
          <a:prstGeom prst="rect">
            <a:avLst/>
          </a:prstGeom>
        </p:spPr>
      </p:pic>
      <p:pic>
        <p:nvPicPr>
          <p:cNvPr id="19" name="Imagen 18" descr="Forma, Círculo&#10;&#10;Descripción generada automáticamente">
            <a:extLst>
              <a:ext uri="{FF2B5EF4-FFF2-40B4-BE49-F238E27FC236}">
                <a16:creationId xmlns:a16="http://schemas.microsoft.com/office/drawing/2014/main" id="{E055D6BC-3DDB-4378-8702-5B275456D4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992875" y="2576136"/>
            <a:ext cx="206251" cy="305471"/>
          </a:xfrm>
          <a:prstGeom prst="rect">
            <a:avLst/>
          </a:prstGeom>
        </p:spPr>
      </p:pic>
      <p:sp>
        <p:nvSpPr>
          <p:cNvPr id="27" name="Google Shape;375;p47">
            <a:extLst>
              <a:ext uri="{FF2B5EF4-FFF2-40B4-BE49-F238E27FC236}">
                <a16:creationId xmlns:a16="http://schemas.microsoft.com/office/drawing/2014/main" id="{F5BF324F-A145-49DB-9DF5-89AAAA7A249F}"/>
              </a:ext>
            </a:extLst>
          </p:cNvPr>
          <p:cNvSpPr txBox="1"/>
          <p:nvPr/>
        </p:nvSpPr>
        <p:spPr>
          <a:xfrm flipH="1">
            <a:off x="2915528" y="4466127"/>
            <a:ext cx="681946" cy="403229"/>
          </a:xfrm>
          <a:prstGeom prst="rect">
            <a:avLst/>
          </a:prstGeom>
          <a:noFill/>
          <a:ln>
            <a:noFill/>
          </a:ln>
        </p:spPr>
        <p:txBody>
          <a:bodyPr spcFirstLastPara="1" wrap="square" lIns="87071" tIns="87071" rIns="87071" bIns="87071" anchor="ctr" anchorCtr="0">
            <a:noAutofit/>
          </a:bodyPr>
          <a:lstStyle/>
          <a:p>
            <a:r>
              <a:rPr lang="es-ES" sz="3048" b="1" dirty="0">
                <a:latin typeface="+mj-lt"/>
                <a:sym typeface="Bebas Neue"/>
              </a:rPr>
              <a:t>30%</a:t>
            </a:r>
          </a:p>
        </p:txBody>
      </p:sp>
      <p:sp>
        <p:nvSpPr>
          <p:cNvPr id="28" name="Google Shape;375;p47">
            <a:extLst>
              <a:ext uri="{FF2B5EF4-FFF2-40B4-BE49-F238E27FC236}">
                <a16:creationId xmlns:a16="http://schemas.microsoft.com/office/drawing/2014/main" id="{46047B20-A23A-4BBE-A22A-8224D5CAF6C8}"/>
              </a:ext>
            </a:extLst>
          </p:cNvPr>
          <p:cNvSpPr txBox="1"/>
          <p:nvPr/>
        </p:nvSpPr>
        <p:spPr>
          <a:xfrm flipH="1">
            <a:off x="2807706" y="2488038"/>
            <a:ext cx="681946" cy="403229"/>
          </a:xfrm>
          <a:prstGeom prst="rect">
            <a:avLst/>
          </a:prstGeom>
          <a:noFill/>
          <a:ln>
            <a:noFill/>
          </a:ln>
        </p:spPr>
        <p:txBody>
          <a:bodyPr spcFirstLastPara="1" wrap="square" lIns="87071" tIns="87071" rIns="87071" bIns="87071" anchor="ctr" anchorCtr="0">
            <a:noAutofit/>
          </a:bodyPr>
          <a:lstStyle/>
          <a:p>
            <a:r>
              <a:rPr lang="es-ES" sz="3048" b="1" dirty="0">
                <a:latin typeface="+mj-lt"/>
                <a:sym typeface="Bebas Neue"/>
              </a:rPr>
              <a:t>28%</a:t>
            </a:r>
          </a:p>
        </p:txBody>
      </p:sp>
    </p:spTree>
    <p:extLst>
      <p:ext uri="{BB962C8B-B14F-4D97-AF65-F5344CB8AC3E}">
        <p14:creationId xmlns:p14="http://schemas.microsoft.com/office/powerpoint/2010/main" val="4141672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BAF2F5"/>
            </a:gs>
            <a:gs pos="71000">
              <a:srgbClr val="4AE7E7"/>
            </a:gs>
            <a:gs pos="100000">
              <a:srgbClr val="115775">
                <a:alpha val="74000"/>
              </a:srgb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2431143" y="1505857"/>
            <a:ext cx="7329714" cy="681491"/>
          </a:xfrm>
        </p:spPr>
        <p:txBody>
          <a:bodyPr>
            <a:normAutofit fontScale="90000"/>
          </a:bodyPr>
          <a:lstStyle/>
          <a:p>
            <a:r>
              <a:rPr lang="es-ES" dirty="0"/>
              <a:t>INFOGRAPHICS MAKE YOUR IDEA UNDERSTANDABLE…</a:t>
            </a:r>
            <a:endParaRPr lang="en-US" dirty="0"/>
          </a:p>
        </p:txBody>
      </p:sp>
      <p:sp>
        <p:nvSpPr>
          <p:cNvPr id="6" name="Google Shape;498;p49">
            <a:extLst>
              <a:ext uri="{FF2B5EF4-FFF2-40B4-BE49-F238E27FC236}">
                <a16:creationId xmlns:a16="http://schemas.microsoft.com/office/drawing/2014/main" id="{1C008596-FC3A-48CD-ADBB-B8AB27D99934}"/>
              </a:ext>
            </a:extLst>
          </p:cNvPr>
          <p:cNvSpPr txBox="1"/>
          <p:nvPr/>
        </p:nvSpPr>
        <p:spPr>
          <a:xfrm>
            <a:off x="7905031" y="3115591"/>
            <a:ext cx="1834861" cy="461714"/>
          </a:xfrm>
          <a:prstGeom prst="rect">
            <a:avLst/>
          </a:prstGeom>
          <a:noFill/>
          <a:ln>
            <a:noFill/>
          </a:ln>
        </p:spPr>
        <p:txBody>
          <a:bodyPr spcFirstLastPara="1" wrap="square" lIns="87071" tIns="87071" rIns="87071" bIns="87071" anchor="ctr" anchorCtr="0">
            <a:noAutofit/>
          </a:bodyPr>
          <a:lstStyle/>
          <a:p>
            <a:pPr algn="r"/>
            <a:r>
              <a:rPr lang="es-ES" sz="1524" dirty="0" err="1">
                <a:ea typeface="Anaheim"/>
                <a:cs typeface="Anaheim"/>
                <a:sym typeface="Anaheim"/>
              </a:rPr>
              <a:t>Neptune</a:t>
            </a:r>
            <a:r>
              <a:rPr lang="es-ES" sz="1524" dirty="0">
                <a:ea typeface="Anaheim"/>
                <a:cs typeface="Anaheim"/>
                <a:sym typeface="Anaheim"/>
              </a:rPr>
              <a:t> </a:t>
            </a:r>
            <a:r>
              <a:rPr lang="es-ES" sz="1524" dirty="0" err="1">
                <a:ea typeface="Anaheim"/>
                <a:cs typeface="Anaheim"/>
                <a:sym typeface="Anaheim"/>
              </a:rPr>
              <a:t>is</a:t>
            </a:r>
            <a:r>
              <a:rPr lang="es-ES" sz="1524" dirty="0">
                <a:ea typeface="Anaheim"/>
                <a:cs typeface="Anaheim"/>
                <a:sym typeface="Anaheim"/>
              </a:rPr>
              <a:t> </a:t>
            </a:r>
            <a:r>
              <a:rPr lang="es-ES" sz="1524" dirty="0" err="1">
                <a:ea typeface="Anaheim"/>
                <a:cs typeface="Anaheim"/>
                <a:sym typeface="Anaheim"/>
              </a:rPr>
              <a:t>far</a:t>
            </a:r>
            <a:r>
              <a:rPr lang="es-ES" sz="1524" dirty="0">
                <a:ea typeface="Anaheim"/>
                <a:cs typeface="Anaheim"/>
                <a:sym typeface="Anaheim"/>
              </a:rPr>
              <a:t> </a:t>
            </a:r>
            <a:r>
              <a:rPr lang="es-ES" sz="1524" dirty="0" err="1">
                <a:ea typeface="Anaheim"/>
                <a:cs typeface="Anaheim"/>
                <a:sym typeface="Anaheim"/>
              </a:rPr>
              <a:t>away</a:t>
            </a:r>
            <a:r>
              <a:rPr lang="es-ES" sz="1524" dirty="0">
                <a:ea typeface="Anaheim"/>
                <a:cs typeface="Anaheim"/>
                <a:sym typeface="Anaheim"/>
              </a:rPr>
              <a:t> </a:t>
            </a:r>
            <a:r>
              <a:rPr lang="es-ES" sz="1524" dirty="0" err="1">
                <a:ea typeface="Anaheim"/>
                <a:cs typeface="Anaheim"/>
                <a:sym typeface="Anaheim"/>
              </a:rPr>
              <a:t>from</a:t>
            </a:r>
            <a:r>
              <a:rPr lang="es-ES" sz="1524" dirty="0">
                <a:ea typeface="Anaheim"/>
                <a:cs typeface="Anaheim"/>
                <a:sym typeface="Anaheim"/>
              </a:rPr>
              <a:t> </a:t>
            </a:r>
            <a:r>
              <a:rPr lang="es-ES" sz="1524" dirty="0" err="1">
                <a:ea typeface="Anaheim"/>
                <a:cs typeface="Anaheim"/>
                <a:sym typeface="Anaheim"/>
              </a:rPr>
              <a:t>Earth</a:t>
            </a:r>
            <a:endParaRPr sz="1524" dirty="0">
              <a:ea typeface="Anaheim"/>
              <a:cs typeface="Anaheim"/>
              <a:sym typeface="Anaheim"/>
            </a:endParaRPr>
          </a:p>
        </p:txBody>
      </p:sp>
      <p:sp>
        <p:nvSpPr>
          <p:cNvPr id="10" name="Google Shape;502;p49">
            <a:extLst>
              <a:ext uri="{FF2B5EF4-FFF2-40B4-BE49-F238E27FC236}">
                <a16:creationId xmlns:a16="http://schemas.microsoft.com/office/drawing/2014/main" id="{C7E8FACC-8D00-4D29-9977-EF3E94424B70}"/>
              </a:ext>
            </a:extLst>
          </p:cNvPr>
          <p:cNvSpPr txBox="1"/>
          <p:nvPr/>
        </p:nvSpPr>
        <p:spPr>
          <a:xfrm>
            <a:off x="7905607" y="3859929"/>
            <a:ext cx="1834286" cy="502571"/>
          </a:xfrm>
          <a:prstGeom prst="rect">
            <a:avLst/>
          </a:prstGeom>
          <a:noFill/>
          <a:ln>
            <a:noFill/>
          </a:ln>
        </p:spPr>
        <p:txBody>
          <a:bodyPr spcFirstLastPara="1" wrap="square" lIns="87071" tIns="87071" rIns="87071" bIns="87071" anchor="b" anchorCtr="0">
            <a:noAutofit/>
          </a:bodyPr>
          <a:lstStyle/>
          <a:p>
            <a:pPr algn="r"/>
            <a:r>
              <a:rPr lang="en" sz="3048" b="1" dirty="0">
                <a:solidFill>
                  <a:schemeClr val="accent3"/>
                </a:solidFill>
                <a:latin typeface="+mj-lt"/>
                <a:ea typeface="Bebas Neue"/>
                <a:cs typeface="Bebas Neue"/>
                <a:sym typeface="Bebas Neue"/>
              </a:rPr>
              <a:t>PHASE 2</a:t>
            </a:r>
            <a:endParaRPr sz="3048" b="1" dirty="0">
              <a:solidFill>
                <a:schemeClr val="accent3"/>
              </a:solidFill>
              <a:latin typeface="+mj-lt"/>
              <a:ea typeface="Bebas Neue"/>
              <a:cs typeface="Bebas Neue"/>
              <a:sym typeface="Bebas Neue"/>
            </a:endParaRPr>
          </a:p>
        </p:txBody>
      </p:sp>
      <p:pic>
        <p:nvPicPr>
          <p:cNvPr id="3" name="Imagen 2" descr="Gráfico&#10;&#10;Descripción generada automáticamente con confianza baja">
            <a:extLst>
              <a:ext uri="{FF2B5EF4-FFF2-40B4-BE49-F238E27FC236}">
                <a16:creationId xmlns:a16="http://schemas.microsoft.com/office/drawing/2014/main" id="{03E3B6A1-2E18-4AE5-9234-4060D15895E0}"/>
              </a:ext>
            </a:extLst>
          </p:cNvPr>
          <p:cNvPicPr>
            <a:picLocks noChangeAspect="1"/>
          </p:cNvPicPr>
          <p:nvPr/>
        </p:nvPicPr>
        <p:blipFill>
          <a:blip r:embed="rId2">
            <a:alphaModFix amt="93000"/>
            <a:extLst>
              <a:ext uri="{28A0092B-C50C-407E-A947-70E740481C1C}">
                <a14:useLocalDpi xmlns:a14="http://schemas.microsoft.com/office/drawing/2010/main" val="0"/>
              </a:ext>
            </a:extLst>
          </a:blip>
          <a:stretch>
            <a:fillRect/>
          </a:stretch>
        </p:blipFill>
        <p:spPr>
          <a:xfrm>
            <a:off x="6862467" y="3474616"/>
            <a:ext cx="953423" cy="1780592"/>
          </a:xfrm>
          <a:prstGeom prst="rect">
            <a:avLst/>
          </a:prstGeom>
        </p:spPr>
      </p:pic>
      <p:sp>
        <p:nvSpPr>
          <p:cNvPr id="11" name="Google Shape;503;p49">
            <a:extLst>
              <a:ext uri="{FF2B5EF4-FFF2-40B4-BE49-F238E27FC236}">
                <a16:creationId xmlns:a16="http://schemas.microsoft.com/office/drawing/2014/main" id="{905DB001-64B5-4336-B8A5-2D061838DF2C}"/>
              </a:ext>
            </a:extLst>
          </p:cNvPr>
          <p:cNvSpPr txBox="1"/>
          <p:nvPr/>
        </p:nvSpPr>
        <p:spPr>
          <a:xfrm>
            <a:off x="7905607" y="4353733"/>
            <a:ext cx="1834286" cy="461714"/>
          </a:xfrm>
          <a:prstGeom prst="rect">
            <a:avLst/>
          </a:prstGeom>
          <a:noFill/>
          <a:ln>
            <a:noFill/>
          </a:ln>
        </p:spPr>
        <p:txBody>
          <a:bodyPr spcFirstLastPara="1" wrap="square" lIns="87071" tIns="87071" rIns="87071" bIns="87071" anchor="ctr" anchorCtr="0">
            <a:noAutofit/>
          </a:bodyPr>
          <a:lstStyle/>
          <a:p>
            <a:pPr algn="r"/>
            <a:r>
              <a:rPr lang="en" sz="1524" dirty="0">
                <a:ea typeface="Anaheim"/>
                <a:cs typeface="Anaheim"/>
                <a:sym typeface="Anaheim"/>
              </a:rPr>
              <a:t>Saturn is a gas giant and has rings</a:t>
            </a:r>
            <a:endParaRPr sz="1524" dirty="0">
              <a:ea typeface="Anaheim"/>
              <a:cs typeface="Anaheim"/>
              <a:sym typeface="Anaheim"/>
            </a:endParaRPr>
          </a:p>
        </p:txBody>
      </p:sp>
      <p:pic>
        <p:nvPicPr>
          <p:cNvPr id="24" name="Imagen 23" descr="Forma, Círculo&#10;&#10;Descripción generada automáticamente">
            <a:extLst>
              <a:ext uri="{FF2B5EF4-FFF2-40B4-BE49-F238E27FC236}">
                <a16:creationId xmlns:a16="http://schemas.microsoft.com/office/drawing/2014/main" id="{FBFC6F43-F133-40AE-B1CD-006ED92CD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911" y="2817977"/>
            <a:ext cx="166156" cy="246089"/>
          </a:xfrm>
          <a:prstGeom prst="rect">
            <a:avLst/>
          </a:prstGeom>
        </p:spPr>
      </p:pic>
      <p:pic>
        <p:nvPicPr>
          <p:cNvPr id="18" name="Gráfico 17">
            <a:extLst>
              <a:ext uri="{FF2B5EF4-FFF2-40B4-BE49-F238E27FC236}">
                <a16:creationId xmlns:a16="http://schemas.microsoft.com/office/drawing/2014/main" id="{A6C5E564-A35B-4C10-A564-FDE52973C7D0}"/>
              </a:ext>
            </a:extLst>
          </p:cNvPr>
          <p:cNvPicPr>
            <a:picLocks noChangeAspect="1"/>
          </p:cNvPicPr>
          <p:nvPr/>
        </p:nvPicPr>
        <p:blipFill rotWithShape="1">
          <a:blip r:embed="rId4">
            <a:alphaModFix/>
            <a:extLst>
              <a:ext uri="{28A0092B-C50C-407E-A947-70E740481C1C}">
                <a14:useLocalDpi xmlns:a14="http://schemas.microsoft.com/office/drawing/2010/main" val="0"/>
              </a:ext>
              <a:ext uri="{96DAC541-7B7A-43D3-8B79-37D633B846F1}">
                <asvg:svgBlip xmlns:asvg="http://schemas.microsoft.com/office/drawing/2016/SVG/main" r:embed="rId5"/>
              </a:ext>
            </a:extLst>
          </a:blip>
          <a:srcRect t="60975" b="-2"/>
          <a:stretch/>
        </p:blipFill>
        <p:spPr>
          <a:xfrm flipH="1">
            <a:off x="4539747" y="2343323"/>
            <a:ext cx="2832100" cy="733184"/>
          </a:xfrm>
          <a:prstGeom prst="rect">
            <a:avLst/>
          </a:prstGeom>
        </p:spPr>
      </p:pic>
      <p:pic>
        <p:nvPicPr>
          <p:cNvPr id="28" name="Imagen 27" descr="Imagen que contiene botella, tabla&#10;&#10;Descripción generada automáticamente">
            <a:extLst>
              <a:ext uri="{FF2B5EF4-FFF2-40B4-BE49-F238E27FC236}">
                <a16:creationId xmlns:a16="http://schemas.microsoft.com/office/drawing/2014/main" id="{C6CA6CDA-3211-49F8-970C-EE6C2D1E51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8875" y="2889164"/>
            <a:ext cx="1481467" cy="1333453"/>
          </a:xfrm>
          <a:prstGeom prst="rect">
            <a:avLst/>
          </a:prstGeom>
        </p:spPr>
      </p:pic>
      <p:pic>
        <p:nvPicPr>
          <p:cNvPr id="30" name="Imagen 29" descr="Icono&#10;&#10;Descripción generada automáticamente">
            <a:extLst>
              <a:ext uri="{FF2B5EF4-FFF2-40B4-BE49-F238E27FC236}">
                <a16:creationId xmlns:a16="http://schemas.microsoft.com/office/drawing/2014/main" id="{535E4099-D282-4999-BB79-D34A6AB9EB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8659" y="4286092"/>
            <a:ext cx="515683" cy="921979"/>
          </a:xfrm>
          <a:prstGeom prst="rect">
            <a:avLst/>
          </a:prstGeom>
        </p:spPr>
      </p:pic>
      <p:grpSp>
        <p:nvGrpSpPr>
          <p:cNvPr id="35" name="Grupo 34">
            <a:extLst>
              <a:ext uri="{FF2B5EF4-FFF2-40B4-BE49-F238E27FC236}">
                <a16:creationId xmlns:a16="http://schemas.microsoft.com/office/drawing/2014/main" id="{C8E63813-670D-4429-9040-A36D4E7049E1}"/>
              </a:ext>
            </a:extLst>
          </p:cNvPr>
          <p:cNvGrpSpPr/>
          <p:nvPr/>
        </p:nvGrpSpPr>
        <p:grpSpPr>
          <a:xfrm>
            <a:off x="5500397" y="2889852"/>
            <a:ext cx="358301" cy="1365049"/>
            <a:chOff x="594990" y="1336025"/>
            <a:chExt cx="584230" cy="2225789"/>
          </a:xfrm>
        </p:grpSpPr>
        <p:pic>
          <p:nvPicPr>
            <p:cNvPr id="36" name="Imagen 35" descr="Patrón de fondo&#10;&#10;Descripción generada automáticamente">
              <a:extLst>
                <a:ext uri="{FF2B5EF4-FFF2-40B4-BE49-F238E27FC236}">
                  <a16:creationId xmlns:a16="http://schemas.microsoft.com/office/drawing/2014/main" id="{41C1826C-0234-49B0-B009-1DB8BB703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990" y="1336025"/>
              <a:ext cx="584230" cy="2225789"/>
            </a:xfrm>
            <a:prstGeom prst="rect">
              <a:avLst/>
            </a:prstGeom>
          </p:spPr>
        </p:pic>
        <p:sp>
          <p:nvSpPr>
            <p:cNvPr id="37" name="Cuerda 36">
              <a:extLst>
                <a:ext uri="{FF2B5EF4-FFF2-40B4-BE49-F238E27FC236}">
                  <a16:creationId xmlns:a16="http://schemas.microsoft.com/office/drawing/2014/main" id="{CDF377B9-9583-4A9B-8AAA-8483419DE6CD}"/>
                </a:ext>
              </a:extLst>
            </p:cNvPr>
            <p:cNvSpPr/>
            <p:nvPr/>
          </p:nvSpPr>
          <p:spPr>
            <a:xfrm>
              <a:off x="723900" y="3142826"/>
              <a:ext cx="332741" cy="386080"/>
            </a:xfrm>
            <a:prstGeom prst="chord">
              <a:avLst>
                <a:gd name="adj1" fmla="val 21577727"/>
                <a:gd name="adj2" fmla="val 10794653"/>
              </a:avLst>
            </a:prstGeom>
            <a:gradFill flip="none" rotWithShape="1">
              <a:gsLst>
                <a:gs pos="0">
                  <a:srgbClr val="F369FF">
                    <a:shade val="30000"/>
                    <a:satMod val="115000"/>
                  </a:srgbClr>
                </a:gs>
                <a:gs pos="50000">
                  <a:srgbClr val="F369FF">
                    <a:shade val="67500"/>
                    <a:satMod val="115000"/>
                  </a:srgbClr>
                </a:gs>
                <a:gs pos="100000">
                  <a:srgbClr val="F369F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a:p>
          </p:txBody>
        </p:sp>
      </p:grpSp>
      <p:sp>
        <p:nvSpPr>
          <p:cNvPr id="38" name="Rectángulo: esquinas redondeadas 37">
            <a:extLst>
              <a:ext uri="{FF2B5EF4-FFF2-40B4-BE49-F238E27FC236}">
                <a16:creationId xmlns:a16="http://schemas.microsoft.com/office/drawing/2014/main" id="{E6F778D8-6D83-4FD9-A37A-5BE495778B39}"/>
              </a:ext>
            </a:extLst>
          </p:cNvPr>
          <p:cNvSpPr/>
          <p:nvPr/>
        </p:nvSpPr>
        <p:spPr>
          <a:xfrm>
            <a:off x="5579459" y="3111239"/>
            <a:ext cx="205839" cy="1006170"/>
          </a:xfrm>
          <a:prstGeom prst="roundRect">
            <a:avLst>
              <a:gd name="adj" fmla="val 0"/>
            </a:avLst>
          </a:prstGeom>
          <a:gradFill flip="none" rotWithShape="1">
            <a:gsLst>
              <a:gs pos="0">
                <a:srgbClr val="F369FF">
                  <a:shade val="30000"/>
                  <a:satMod val="115000"/>
                </a:srgbClr>
              </a:gs>
              <a:gs pos="50000">
                <a:srgbClr val="F369FF">
                  <a:shade val="67500"/>
                  <a:satMod val="115000"/>
                </a:srgbClr>
              </a:gs>
              <a:gs pos="100000">
                <a:srgbClr val="F369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p>
        </p:txBody>
      </p:sp>
      <p:grpSp>
        <p:nvGrpSpPr>
          <p:cNvPr id="39" name="Grupo 38">
            <a:extLst>
              <a:ext uri="{FF2B5EF4-FFF2-40B4-BE49-F238E27FC236}">
                <a16:creationId xmlns:a16="http://schemas.microsoft.com/office/drawing/2014/main" id="{66993681-CCB4-4AFA-A43C-E2D177FFBBE3}"/>
              </a:ext>
            </a:extLst>
          </p:cNvPr>
          <p:cNvGrpSpPr/>
          <p:nvPr/>
        </p:nvGrpSpPr>
        <p:grpSpPr>
          <a:xfrm>
            <a:off x="5123636" y="2889121"/>
            <a:ext cx="358301" cy="1365049"/>
            <a:chOff x="594990" y="1336025"/>
            <a:chExt cx="584230" cy="2225789"/>
          </a:xfrm>
        </p:grpSpPr>
        <p:pic>
          <p:nvPicPr>
            <p:cNvPr id="40" name="Imagen 39" descr="Patrón de fondo&#10;&#10;Descripción generada automáticamente">
              <a:extLst>
                <a:ext uri="{FF2B5EF4-FFF2-40B4-BE49-F238E27FC236}">
                  <a16:creationId xmlns:a16="http://schemas.microsoft.com/office/drawing/2014/main" id="{EF0C8BAB-EA46-4F41-937E-41FC80F432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990" y="1336025"/>
              <a:ext cx="584230" cy="2225789"/>
            </a:xfrm>
            <a:prstGeom prst="rect">
              <a:avLst/>
            </a:prstGeom>
          </p:spPr>
        </p:pic>
        <p:sp>
          <p:nvSpPr>
            <p:cNvPr id="41" name="Cuerda 40">
              <a:extLst>
                <a:ext uri="{FF2B5EF4-FFF2-40B4-BE49-F238E27FC236}">
                  <a16:creationId xmlns:a16="http://schemas.microsoft.com/office/drawing/2014/main" id="{0B39DA54-EEA3-4383-A46A-2B15181968BD}"/>
                </a:ext>
              </a:extLst>
            </p:cNvPr>
            <p:cNvSpPr/>
            <p:nvPr/>
          </p:nvSpPr>
          <p:spPr>
            <a:xfrm>
              <a:off x="723900" y="3142826"/>
              <a:ext cx="332741" cy="386080"/>
            </a:xfrm>
            <a:prstGeom prst="chord">
              <a:avLst>
                <a:gd name="adj1" fmla="val 21577727"/>
                <a:gd name="adj2" fmla="val 10794653"/>
              </a:avLst>
            </a:prstGeom>
            <a:gradFill flip="none" rotWithShape="1">
              <a:gsLst>
                <a:gs pos="0">
                  <a:srgbClr val="539003"/>
                </a:gs>
                <a:gs pos="50000">
                  <a:srgbClr val="94D729"/>
                </a:gs>
                <a:gs pos="100000">
                  <a:srgbClr val="ECFC8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solidFill>
                  <a:srgbClr val="F369FF"/>
                </a:solidFill>
              </a:endParaRPr>
            </a:p>
          </p:txBody>
        </p:sp>
      </p:grpSp>
      <p:sp>
        <p:nvSpPr>
          <p:cNvPr id="42" name="Rectángulo: esquinas redondeadas 41">
            <a:extLst>
              <a:ext uri="{FF2B5EF4-FFF2-40B4-BE49-F238E27FC236}">
                <a16:creationId xmlns:a16="http://schemas.microsoft.com/office/drawing/2014/main" id="{C1E438B6-FEAF-4D5C-A14B-8BC51E80AB73}"/>
              </a:ext>
            </a:extLst>
          </p:cNvPr>
          <p:cNvSpPr/>
          <p:nvPr/>
        </p:nvSpPr>
        <p:spPr>
          <a:xfrm>
            <a:off x="5202698" y="3536927"/>
            <a:ext cx="198536" cy="579749"/>
          </a:xfrm>
          <a:prstGeom prst="roundRect">
            <a:avLst>
              <a:gd name="adj" fmla="val 0"/>
            </a:avLst>
          </a:prstGeom>
          <a:gradFill flip="none" rotWithShape="1">
            <a:gsLst>
              <a:gs pos="0">
                <a:srgbClr val="539003"/>
              </a:gs>
              <a:gs pos="50000">
                <a:srgbClr val="94D729"/>
              </a:gs>
              <a:gs pos="100000">
                <a:srgbClr val="ECFC8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solidFill>
                <a:srgbClr val="F369FF"/>
              </a:solidFill>
            </a:endParaRPr>
          </a:p>
        </p:txBody>
      </p:sp>
      <p:grpSp>
        <p:nvGrpSpPr>
          <p:cNvPr id="43" name="Grupo 42">
            <a:extLst>
              <a:ext uri="{FF2B5EF4-FFF2-40B4-BE49-F238E27FC236}">
                <a16:creationId xmlns:a16="http://schemas.microsoft.com/office/drawing/2014/main" id="{CC538B60-8519-41E7-A2D2-5AFFAAF4FD05}"/>
              </a:ext>
            </a:extLst>
          </p:cNvPr>
          <p:cNvGrpSpPr/>
          <p:nvPr/>
        </p:nvGrpSpPr>
        <p:grpSpPr>
          <a:xfrm>
            <a:off x="5858498" y="2871556"/>
            <a:ext cx="358301" cy="1365049"/>
            <a:chOff x="594990" y="1336025"/>
            <a:chExt cx="584230" cy="2225789"/>
          </a:xfrm>
        </p:grpSpPr>
        <p:pic>
          <p:nvPicPr>
            <p:cNvPr id="44" name="Imagen 43" descr="Patrón de fondo&#10;&#10;Descripción generada automáticamente">
              <a:extLst>
                <a:ext uri="{FF2B5EF4-FFF2-40B4-BE49-F238E27FC236}">
                  <a16:creationId xmlns:a16="http://schemas.microsoft.com/office/drawing/2014/main" id="{FCDA524A-F122-4B33-BA00-C44032458F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990" y="1336025"/>
              <a:ext cx="584230" cy="2225789"/>
            </a:xfrm>
            <a:prstGeom prst="rect">
              <a:avLst/>
            </a:prstGeom>
          </p:spPr>
        </p:pic>
        <p:sp>
          <p:nvSpPr>
            <p:cNvPr id="45" name="Cuerda 44">
              <a:extLst>
                <a:ext uri="{FF2B5EF4-FFF2-40B4-BE49-F238E27FC236}">
                  <a16:creationId xmlns:a16="http://schemas.microsoft.com/office/drawing/2014/main" id="{CFC95DFA-8A0C-40F8-8E13-5C60F6BDBF6E}"/>
                </a:ext>
              </a:extLst>
            </p:cNvPr>
            <p:cNvSpPr/>
            <p:nvPr/>
          </p:nvSpPr>
          <p:spPr>
            <a:xfrm>
              <a:off x="723900" y="3142826"/>
              <a:ext cx="332741" cy="386080"/>
            </a:xfrm>
            <a:prstGeom prst="chord">
              <a:avLst>
                <a:gd name="adj1" fmla="val 21577727"/>
                <a:gd name="adj2" fmla="val 10794653"/>
              </a:avLst>
            </a:prstGeom>
            <a:gradFill flip="none" rotWithShape="1">
              <a:gsLst>
                <a:gs pos="0">
                  <a:srgbClr val="183FA0"/>
                </a:gs>
                <a:gs pos="50000">
                  <a:srgbClr val="3A94EB"/>
                </a:gs>
                <a:gs pos="100000">
                  <a:srgbClr val="4DC4F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solidFill>
                  <a:srgbClr val="F369FF"/>
                </a:solidFill>
              </a:endParaRPr>
            </a:p>
          </p:txBody>
        </p:sp>
      </p:grpSp>
      <p:sp>
        <p:nvSpPr>
          <p:cNvPr id="46" name="Rectángulo: esquinas redondeadas 45">
            <a:extLst>
              <a:ext uri="{FF2B5EF4-FFF2-40B4-BE49-F238E27FC236}">
                <a16:creationId xmlns:a16="http://schemas.microsoft.com/office/drawing/2014/main" id="{BB38AE2F-FEB8-404E-87A1-7FD1D719A6F3}"/>
              </a:ext>
            </a:extLst>
          </p:cNvPr>
          <p:cNvSpPr/>
          <p:nvPr/>
        </p:nvSpPr>
        <p:spPr>
          <a:xfrm>
            <a:off x="5937560" y="3326878"/>
            <a:ext cx="196081" cy="779834"/>
          </a:xfrm>
          <a:prstGeom prst="roundRect">
            <a:avLst>
              <a:gd name="adj" fmla="val 0"/>
            </a:avLst>
          </a:prstGeom>
          <a:gradFill flip="none" rotWithShape="1">
            <a:gsLst>
              <a:gs pos="0">
                <a:srgbClr val="183FA0"/>
              </a:gs>
              <a:gs pos="50000">
                <a:srgbClr val="3A94EB"/>
              </a:gs>
              <a:gs pos="100000">
                <a:srgbClr val="4DC4F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14" dirty="0">
              <a:solidFill>
                <a:srgbClr val="F369FF"/>
              </a:solidFill>
            </a:endParaRPr>
          </a:p>
        </p:txBody>
      </p:sp>
      <p:pic>
        <p:nvPicPr>
          <p:cNvPr id="47" name="Gráfico 46">
            <a:extLst>
              <a:ext uri="{FF2B5EF4-FFF2-40B4-BE49-F238E27FC236}">
                <a16:creationId xmlns:a16="http://schemas.microsoft.com/office/drawing/2014/main" id="{61D640F3-0C60-48D8-B1A1-89D90152C6DD}"/>
              </a:ext>
            </a:extLst>
          </p:cNvPr>
          <p:cNvPicPr>
            <a:picLocks noChangeAspect="1"/>
          </p:cNvPicPr>
          <p:nvPr/>
        </p:nvPicPr>
        <p:blipFill>
          <a:blip r:embed="rId9">
            <a:alphaModFix amt="68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84258" y="2730100"/>
            <a:ext cx="2148113" cy="1716619"/>
          </a:xfrm>
          <a:prstGeom prst="rect">
            <a:avLst/>
          </a:prstGeom>
        </p:spPr>
      </p:pic>
      <p:sp>
        <p:nvSpPr>
          <p:cNvPr id="48" name="Google Shape;497;p49">
            <a:extLst>
              <a:ext uri="{FF2B5EF4-FFF2-40B4-BE49-F238E27FC236}">
                <a16:creationId xmlns:a16="http://schemas.microsoft.com/office/drawing/2014/main" id="{D648C7D0-55BD-4AA6-A278-6D649DE96601}"/>
              </a:ext>
            </a:extLst>
          </p:cNvPr>
          <p:cNvSpPr txBox="1"/>
          <p:nvPr/>
        </p:nvSpPr>
        <p:spPr>
          <a:xfrm>
            <a:off x="3069951" y="3161006"/>
            <a:ext cx="1238394" cy="995948"/>
          </a:xfrm>
          <a:prstGeom prst="rect">
            <a:avLst/>
          </a:prstGeom>
          <a:noFill/>
          <a:ln>
            <a:noFill/>
          </a:ln>
        </p:spPr>
        <p:txBody>
          <a:bodyPr spcFirstLastPara="1" wrap="square" lIns="87071" tIns="87071" rIns="87071" bIns="87071" anchor="b" anchorCtr="0">
            <a:noAutofit/>
          </a:bodyPr>
          <a:lstStyle/>
          <a:p>
            <a:r>
              <a:rPr lang="en" sz="3048" b="1" dirty="0">
                <a:solidFill>
                  <a:schemeClr val="accent3"/>
                </a:solidFill>
                <a:latin typeface="+mj-lt"/>
                <a:ea typeface="Bebas Neue"/>
                <a:cs typeface="Bebas Neue"/>
                <a:sym typeface="Bebas Neue"/>
              </a:rPr>
              <a:t>CHEMICAL REACTION</a:t>
            </a:r>
            <a:endParaRPr sz="3048" b="1" dirty="0">
              <a:solidFill>
                <a:schemeClr val="accent3"/>
              </a:solidFill>
              <a:latin typeface="+mj-lt"/>
              <a:ea typeface="Bebas Neue"/>
              <a:cs typeface="Bebas Neue"/>
              <a:sym typeface="Bebas Neue"/>
            </a:endParaRPr>
          </a:p>
        </p:txBody>
      </p:sp>
      <p:pic>
        <p:nvPicPr>
          <p:cNvPr id="49" name="Imagen 48" descr="Imagen en blanco y negro de la luna&#10;&#10;Descripción generada automáticamente con confianza baja">
            <a:extLst>
              <a:ext uri="{FF2B5EF4-FFF2-40B4-BE49-F238E27FC236}">
                <a16:creationId xmlns:a16="http://schemas.microsoft.com/office/drawing/2014/main" id="{B6D76478-A55E-46E5-A201-10F72D68A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64126" y="3153937"/>
            <a:ext cx="155426" cy="168600"/>
          </a:xfrm>
          <a:prstGeom prst="rect">
            <a:avLst/>
          </a:prstGeom>
        </p:spPr>
      </p:pic>
      <p:pic>
        <p:nvPicPr>
          <p:cNvPr id="50" name="Imagen 49" descr="Imagen en blanco y negro de la luna&#10;&#10;Descripción generada automáticamente con confianza baja">
            <a:extLst>
              <a:ext uri="{FF2B5EF4-FFF2-40B4-BE49-F238E27FC236}">
                <a16:creationId xmlns:a16="http://schemas.microsoft.com/office/drawing/2014/main" id="{D63E5B3A-BE23-4430-AA6B-1AD8FDDD6A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32813" y="3562884"/>
            <a:ext cx="125849" cy="136515"/>
          </a:xfrm>
          <a:prstGeom prst="rect">
            <a:avLst/>
          </a:prstGeom>
        </p:spPr>
      </p:pic>
      <p:pic>
        <p:nvPicPr>
          <p:cNvPr id="51" name="Imagen 50" descr="Imagen en blanco y negro de la luna&#10;&#10;Descripción generada automáticamente con confianza baja">
            <a:extLst>
              <a:ext uri="{FF2B5EF4-FFF2-40B4-BE49-F238E27FC236}">
                <a16:creationId xmlns:a16="http://schemas.microsoft.com/office/drawing/2014/main" id="{3D86EBCB-CB7B-4B52-AB0B-95D5BEBDAD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79704" y="4232763"/>
            <a:ext cx="114559" cy="124268"/>
          </a:xfrm>
          <a:prstGeom prst="rect">
            <a:avLst/>
          </a:prstGeom>
        </p:spPr>
      </p:pic>
      <p:pic>
        <p:nvPicPr>
          <p:cNvPr id="52" name="Imagen 51" descr="Imagen en blanco y negro de la luna&#10;&#10;Descripción generada automáticamente con confianza baja">
            <a:extLst>
              <a:ext uri="{FF2B5EF4-FFF2-40B4-BE49-F238E27FC236}">
                <a16:creationId xmlns:a16="http://schemas.microsoft.com/office/drawing/2014/main" id="{7B4D9149-7F16-4A25-94BB-6DA3FB0A9D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20250" y="4241151"/>
            <a:ext cx="97868" cy="106163"/>
          </a:xfrm>
          <a:prstGeom prst="rect">
            <a:avLst/>
          </a:prstGeom>
        </p:spPr>
      </p:pic>
      <p:pic>
        <p:nvPicPr>
          <p:cNvPr id="53" name="Imagen 52" descr="Imagen en blanco y negro de la luna&#10;&#10;Descripción generada automáticamente con confianza baja">
            <a:extLst>
              <a:ext uri="{FF2B5EF4-FFF2-40B4-BE49-F238E27FC236}">
                <a16:creationId xmlns:a16="http://schemas.microsoft.com/office/drawing/2014/main" id="{47AE11CD-C89D-49A9-965C-D3B43FAF7A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01403" y="3965375"/>
            <a:ext cx="155426" cy="168600"/>
          </a:xfrm>
          <a:prstGeom prst="rect">
            <a:avLst/>
          </a:prstGeom>
        </p:spPr>
      </p:pic>
      <p:pic>
        <p:nvPicPr>
          <p:cNvPr id="54" name="Imagen 53" descr="Imagen en blanco y negro de la luna&#10;&#10;Descripción generada automáticamente con confianza baja">
            <a:extLst>
              <a:ext uri="{FF2B5EF4-FFF2-40B4-BE49-F238E27FC236}">
                <a16:creationId xmlns:a16="http://schemas.microsoft.com/office/drawing/2014/main" id="{E752DC5F-5A65-4D35-9197-33333729A4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8858" y="2980373"/>
            <a:ext cx="125849" cy="136515"/>
          </a:xfrm>
          <a:prstGeom prst="rect">
            <a:avLst/>
          </a:prstGeom>
        </p:spPr>
      </p:pic>
      <p:pic>
        <p:nvPicPr>
          <p:cNvPr id="55" name="Imagen 54" descr="Imagen en blanco y negro de la luna&#10;&#10;Descripción generada automáticamente con confianza baja">
            <a:extLst>
              <a:ext uri="{FF2B5EF4-FFF2-40B4-BE49-F238E27FC236}">
                <a16:creationId xmlns:a16="http://schemas.microsoft.com/office/drawing/2014/main" id="{DD57F5B6-56FF-4208-A2B0-43BB381BB9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15562" y="2729631"/>
            <a:ext cx="114559" cy="124268"/>
          </a:xfrm>
          <a:prstGeom prst="rect">
            <a:avLst/>
          </a:prstGeom>
        </p:spPr>
      </p:pic>
      <p:pic>
        <p:nvPicPr>
          <p:cNvPr id="56" name="Imagen 55" descr="Imagen en blanco y negro de la luna&#10;&#10;Descripción generada automáticamente con confianza baja">
            <a:extLst>
              <a:ext uri="{FF2B5EF4-FFF2-40B4-BE49-F238E27FC236}">
                <a16:creationId xmlns:a16="http://schemas.microsoft.com/office/drawing/2014/main" id="{5F0CEF1E-974A-476E-8814-55C95F7405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4588" y="4447819"/>
            <a:ext cx="97868" cy="106163"/>
          </a:xfrm>
          <a:prstGeom prst="rect">
            <a:avLst/>
          </a:prstGeom>
        </p:spPr>
      </p:pic>
      <p:pic>
        <p:nvPicPr>
          <p:cNvPr id="57" name="Imagen 56" descr="Imagen en blanco y negro de la luna&#10;&#10;Descripción generada automáticamente con confianza baja">
            <a:extLst>
              <a:ext uri="{FF2B5EF4-FFF2-40B4-BE49-F238E27FC236}">
                <a16:creationId xmlns:a16="http://schemas.microsoft.com/office/drawing/2014/main" id="{269D787E-3813-40E6-92CF-43AFA76469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6248" y="3886629"/>
            <a:ext cx="65071" cy="70586"/>
          </a:xfrm>
          <a:prstGeom prst="rect">
            <a:avLst/>
          </a:prstGeom>
        </p:spPr>
      </p:pic>
      <p:pic>
        <p:nvPicPr>
          <p:cNvPr id="58" name="Imagen 57" descr="Imagen en blanco y negro de la luna&#10;&#10;Descripción generada automáticamente con confianza baja">
            <a:extLst>
              <a:ext uri="{FF2B5EF4-FFF2-40B4-BE49-F238E27FC236}">
                <a16:creationId xmlns:a16="http://schemas.microsoft.com/office/drawing/2014/main" id="{DB9A2D73-051D-4100-A666-5153D9D23D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7866" y="3666837"/>
            <a:ext cx="95657" cy="103764"/>
          </a:xfrm>
          <a:prstGeom prst="rect">
            <a:avLst/>
          </a:prstGeom>
        </p:spPr>
      </p:pic>
      <p:pic>
        <p:nvPicPr>
          <p:cNvPr id="59" name="Imagen 58" descr="Imagen en blanco y negro de la luna&#10;&#10;Descripción generada automáticamente con confianza baja">
            <a:extLst>
              <a:ext uri="{FF2B5EF4-FFF2-40B4-BE49-F238E27FC236}">
                <a16:creationId xmlns:a16="http://schemas.microsoft.com/office/drawing/2014/main" id="{B4CD79DA-2430-4844-B1EA-A286AC6912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72013" y="3186355"/>
            <a:ext cx="95657" cy="103764"/>
          </a:xfrm>
          <a:prstGeom prst="rect">
            <a:avLst/>
          </a:prstGeom>
        </p:spPr>
      </p:pic>
      <p:pic>
        <p:nvPicPr>
          <p:cNvPr id="60" name="Imagen 59" descr="Imagen en blanco y negro de la luna&#10;&#10;Descripción generada automáticamente con confianza baja">
            <a:extLst>
              <a:ext uri="{FF2B5EF4-FFF2-40B4-BE49-F238E27FC236}">
                <a16:creationId xmlns:a16="http://schemas.microsoft.com/office/drawing/2014/main" id="{6A604201-52E0-4C26-8387-C23E3A2184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05988" y="3384847"/>
            <a:ext cx="99479" cy="107910"/>
          </a:xfrm>
          <a:prstGeom prst="rect">
            <a:avLst/>
          </a:prstGeom>
        </p:spPr>
      </p:pic>
      <p:sp>
        <p:nvSpPr>
          <p:cNvPr id="61" name="Google Shape;502;p49">
            <a:extLst>
              <a:ext uri="{FF2B5EF4-FFF2-40B4-BE49-F238E27FC236}">
                <a16:creationId xmlns:a16="http://schemas.microsoft.com/office/drawing/2014/main" id="{7C5D6136-7F76-4084-B729-A3C9CB3A7F23}"/>
              </a:ext>
            </a:extLst>
          </p:cNvPr>
          <p:cNvSpPr txBox="1"/>
          <p:nvPr/>
        </p:nvSpPr>
        <p:spPr>
          <a:xfrm>
            <a:off x="7905607" y="2619995"/>
            <a:ext cx="1834286" cy="502571"/>
          </a:xfrm>
          <a:prstGeom prst="rect">
            <a:avLst/>
          </a:prstGeom>
          <a:noFill/>
          <a:ln>
            <a:noFill/>
          </a:ln>
        </p:spPr>
        <p:txBody>
          <a:bodyPr spcFirstLastPara="1" wrap="square" lIns="87071" tIns="87071" rIns="87071" bIns="87071" anchor="b" anchorCtr="0">
            <a:noAutofit/>
          </a:bodyPr>
          <a:lstStyle/>
          <a:p>
            <a:pPr algn="r"/>
            <a:r>
              <a:rPr lang="en" sz="3048" b="1" dirty="0">
                <a:solidFill>
                  <a:schemeClr val="accent3"/>
                </a:solidFill>
                <a:latin typeface="+mj-lt"/>
                <a:ea typeface="Bebas Neue"/>
                <a:cs typeface="Bebas Neue"/>
                <a:sym typeface="Bebas Neue"/>
              </a:rPr>
              <a:t>PHASE 1</a:t>
            </a:r>
            <a:endParaRPr sz="3048" b="1" dirty="0">
              <a:solidFill>
                <a:schemeClr val="accent3"/>
              </a:solidFill>
              <a:latin typeface="+mj-lt"/>
              <a:ea typeface="Bebas Neue"/>
              <a:cs typeface="Bebas Neue"/>
              <a:sym typeface="Bebas Neue"/>
            </a:endParaRPr>
          </a:p>
        </p:txBody>
      </p:sp>
    </p:spTree>
    <p:extLst>
      <p:ext uri="{BB962C8B-B14F-4D97-AF65-F5344CB8AC3E}">
        <p14:creationId xmlns:p14="http://schemas.microsoft.com/office/powerpoint/2010/main" val="533198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750"/>
                                        <p:tgtEl>
                                          <p:spTgt spid="30"/>
                                        </p:tgtEl>
                                      </p:cBhvr>
                                    </p:animEffect>
                                  </p:childTnLst>
                                </p:cTn>
                              </p:par>
                            </p:childTnLst>
                          </p:cTn>
                        </p:par>
                        <p:par>
                          <p:cTn id="8" fill="hold">
                            <p:stCondLst>
                              <p:cond delay="1750"/>
                            </p:stCondLst>
                            <p:childTnLst>
                              <p:par>
                                <p:cTn id="9" presetID="22" presetClass="entr" presetSubtype="4"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1750"/>
                                        <p:tgtEl>
                                          <p:spTgt spid="38"/>
                                        </p:tgtEl>
                                      </p:cBhvr>
                                    </p:animEffect>
                                  </p:childTnLst>
                                </p:cTn>
                              </p:par>
                              <p:par>
                                <p:cTn id="12" presetID="22" presetClass="entr" presetSubtype="4" fill="hold" grpId="0" nodeType="withEffect">
                                  <p:stCondLst>
                                    <p:cond delay="250"/>
                                  </p:stCondLst>
                                  <p:childTnLst>
                                    <p:set>
                                      <p:cBhvr>
                                        <p:cTn id="13" dur="1" fill="hold">
                                          <p:stCondLst>
                                            <p:cond delay="0"/>
                                          </p:stCondLst>
                                        </p:cTn>
                                        <p:tgtEl>
                                          <p:spTgt spid="42"/>
                                        </p:tgtEl>
                                        <p:attrNameLst>
                                          <p:attrName>style.visibility</p:attrName>
                                        </p:attrNameLst>
                                      </p:cBhvr>
                                      <p:to>
                                        <p:strVal val="visible"/>
                                      </p:to>
                                    </p:set>
                                    <p:animEffect transition="in" filter="wipe(down)">
                                      <p:cBhvr>
                                        <p:cTn id="14" dur="1500"/>
                                        <p:tgtEl>
                                          <p:spTgt spid="42"/>
                                        </p:tgtEl>
                                      </p:cBhvr>
                                    </p:animEffect>
                                  </p:childTnLst>
                                </p:cTn>
                              </p:par>
                              <p:par>
                                <p:cTn id="15" presetID="22" presetClass="entr" presetSubtype="4" fill="hold" grpId="0" nodeType="withEffect">
                                  <p:stCondLst>
                                    <p:cond delay="20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1750"/>
                                        <p:tgtEl>
                                          <p:spTgt spid="46"/>
                                        </p:tgtEl>
                                      </p:cBhvr>
                                    </p:animEffect>
                                  </p:childTnLst>
                                </p:cTn>
                              </p:par>
                              <p:par>
                                <p:cTn id="18" presetID="42" presetClass="entr" presetSubtype="0" fill="hold" nodeType="withEffect">
                                  <p:stCondLst>
                                    <p:cond delay="10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750"/>
                                        <p:tgtEl>
                                          <p:spTgt spid="57"/>
                                        </p:tgtEl>
                                      </p:cBhvr>
                                    </p:animEffect>
                                    <p:anim calcmode="lin" valueType="num">
                                      <p:cBhvr>
                                        <p:cTn id="21" dur="1750" fill="hold"/>
                                        <p:tgtEl>
                                          <p:spTgt spid="57"/>
                                        </p:tgtEl>
                                        <p:attrNameLst>
                                          <p:attrName>ppt_x</p:attrName>
                                        </p:attrNameLst>
                                      </p:cBhvr>
                                      <p:tavLst>
                                        <p:tav tm="0">
                                          <p:val>
                                            <p:strVal val="#ppt_x"/>
                                          </p:val>
                                        </p:tav>
                                        <p:tav tm="100000">
                                          <p:val>
                                            <p:strVal val="#ppt_x"/>
                                          </p:val>
                                        </p:tav>
                                      </p:tavLst>
                                    </p:anim>
                                    <p:anim calcmode="lin" valueType="num">
                                      <p:cBhvr>
                                        <p:cTn id="22" dur="175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25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1750"/>
                                        <p:tgtEl>
                                          <p:spTgt spid="58"/>
                                        </p:tgtEl>
                                      </p:cBhvr>
                                    </p:animEffect>
                                    <p:anim calcmode="lin" valueType="num">
                                      <p:cBhvr>
                                        <p:cTn id="26" dur="1750" fill="hold"/>
                                        <p:tgtEl>
                                          <p:spTgt spid="58"/>
                                        </p:tgtEl>
                                        <p:attrNameLst>
                                          <p:attrName>ppt_x</p:attrName>
                                        </p:attrNameLst>
                                      </p:cBhvr>
                                      <p:tavLst>
                                        <p:tav tm="0">
                                          <p:val>
                                            <p:strVal val="#ppt_x"/>
                                          </p:val>
                                        </p:tav>
                                        <p:tav tm="100000">
                                          <p:val>
                                            <p:strVal val="#ppt_x"/>
                                          </p:val>
                                        </p:tav>
                                      </p:tavLst>
                                    </p:anim>
                                    <p:anim calcmode="lin" valueType="num">
                                      <p:cBhvr>
                                        <p:cTn id="27" dur="1750" fill="hold"/>
                                        <p:tgtEl>
                                          <p:spTgt spid="5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750"/>
                                        <p:tgtEl>
                                          <p:spTgt spid="59"/>
                                        </p:tgtEl>
                                      </p:cBhvr>
                                    </p:animEffect>
                                    <p:anim calcmode="lin" valueType="num">
                                      <p:cBhvr>
                                        <p:cTn id="31" dur="1750" fill="hold"/>
                                        <p:tgtEl>
                                          <p:spTgt spid="59"/>
                                        </p:tgtEl>
                                        <p:attrNameLst>
                                          <p:attrName>ppt_x</p:attrName>
                                        </p:attrNameLst>
                                      </p:cBhvr>
                                      <p:tavLst>
                                        <p:tav tm="0">
                                          <p:val>
                                            <p:strVal val="#ppt_x"/>
                                          </p:val>
                                        </p:tav>
                                        <p:tav tm="100000">
                                          <p:val>
                                            <p:strVal val="#ppt_x"/>
                                          </p:val>
                                        </p:tav>
                                      </p:tavLst>
                                    </p:anim>
                                    <p:anim calcmode="lin" valueType="num">
                                      <p:cBhvr>
                                        <p:cTn id="32" dur="1750" fill="hold"/>
                                        <p:tgtEl>
                                          <p:spTgt spid="5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25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750"/>
                                        <p:tgtEl>
                                          <p:spTgt spid="60"/>
                                        </p:tgtEl>
                                      </p:cBhvr>
                                    </p:animEffect>
                                    <p:anim calcmode="lin" valueType="num">
                                      <p:cBhvr>
                                        <p:cTn id="36" dur="1750" fill="hold"/>
                                        <p:tgtEl>
                                          <p:spTgt spid="60"/>
                                        </p:tgtEl>
                                        <p:attrNameLst>
                                          <p:attrName>ppt_x</p:attrName>
                                        </p:attrNameLst>
                                      </p:cBhvr>
                                      <p:tavLst>
                                        <p:tav tm="0">
                                          <p:val>
                                            <p:strVal val="#ppt_x"/>
                                          </p:val>
                                        </p:tav>
                                        <p:tav tm="100000">
                                          <p:val>
                                            <p:strVal val="#ppt_x"/>
                                          </p:val>
                                        </p:tav>
                                      </p:tavLst>
                                    </p:anim>
                                    <p:anim calcmode="lin" valueType="num">
                                      <p:cBhvr>
                                        <p:cTn id="37" dur="1750" fill="hold"/>
                                        <p:tgtEl>
                                          <p:spTgt spid="60"/>
                                        </p:tgtEl>
                                        <p:attrNameLst>
                                          <p:attrName>ppt_y</p:attrName>
                                        </p:attrNameLst>
                                      </p:cBhvr>
                                      <p:tavLst>
                                        <p:tav tm="0">
                                          <p:val>
                                            <p:strVal val="#ppt_y+.1"/>
                                          </p:val>
                                        </p:tav>
                                        <p:tav tm="100000">
                                          <p:val>
                                            <p:strVal val="#ppt_y"/>
                                          </p:val>
                                        </p:tav>
                                      </p:tavLst>
                                    </p:anim>
                                  </p:childTnLst>
                                </p:cTn>
                              </p:par>
                            </p:childTnLst>
                          </p:cTn>
                        </p:par>
                        <p:par>
                          <p:cTn id="38" fill="hold">
                            <p:stCondLst>
                              <p:cond delay="4750"/>
                            </p:stCondLst>
                            <p:childTnLst>
                              <p:par>
                                <p:cTn id="39" presetID="10"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5250"/>
                            </p:stCondLst>
                            <p:childTnLst>
                              <p:par>
                                <p:cTn id="43" presetID="42" presetClass="path" presetSubtype="0" accel="50000" decel="50000" fill="hold" nodeType="afterEffect">
                                  <p:stCondLst>
                                    <p:cond delay="50"/>
                                  </p:stCondLst>
                                  <p:childTnLst>
                                    <p:animMotion origin="layout" path="M 8.33333E-7 1.35802E-6 L 0.00069 0.35833 " pathEditMode="relative" rAng="0" ptsTypes="AA">
                                      <p:cBhvr>
                                        <p:cTn id="44" dur="2500" fill="hold"/>
                                        <p:tgtEl>
                                          <p:spTgt spid="24"/>
                                        </p:tgtEl>
                                        <p:attrNameLst>
                                          <p:attrName>ppt_x</p:attrName>
                                          <p:attrName>ppt_y</p:attrName>
                                        </p:attrNameLst>
                                      </p:cBhvr>
                                      <p:rCtr x="35" y="17901"/>
                                    </p:animMotion>
                                  </p:childTnLst>
                                </p:cTn>
                              </p:par>
                            </p:childTnLst>
                          </p:cTn>
                        </p:par>
                        <p:par>
                          <p:cTn id="45" fill="hold">
                            <p:stCondLst>
                              <p:cond delay="7800"/>
                            </p:stCondLst>
                            <p:childTnLst>
                              <p:par>
                                <p:cTn id="46" presetID="10" presetClass="exit" presetSubtype="0" fill="hold" nodeType="afterEffect">
                                  <p:stCondLst>
                                    <p:cond delay="0"/>
                                  </p:stCondLst>
                                  <p:childTnLst>
                                    <p:animEffect transition="out" filter="fade">
                                      <p:cBhvr>
                                        <p:cTn id="47" dur="500"/>
                                        <p:tgtEl>
                                          <p:spTgt spid="24"/>
                                        </p:tgtEl>
                                      </p:cBhvr>
                                    </p:animEffect>
                                    <p:set>
                                      <p:cBhvr>
                                        <p:cTn id="48" dur="1" fill="hold">
                                          <p:stCondLst>
                                            <p:cond delay="499"/>
                                          </p:stCondLst>
                                        </p:cTn>
                                        <p:tgtEl>
                                          <p:spTgt spid="24"/>
                                        </p:tgtEl>
                                        <p:attrNameLst>
                                          <p:attrName>style.visibility</p:attrName>
                                        </p:attrNameLst>
                                      </p:cBhvr>
                                      <p:to>
                                        <p:strVal val="hidden"/>
                                      </p:to>
                                    </p:set>
                                  </p:childTnLst>
                                </p:cTn>
                              </p:par>
                            </p:childTnLst>
                          </p:cTn>
                        </p:par>
                        <p:par>
                          <p:cTn id="49" fill="hold">
                            <p:stCondLst>
                              <p:cond delay="8300"/>
                            </p:stCondLst>
                            <p:childTnLst>
                              <p:par>
                                <p:cTn id="50" presetID="42" presetClass="entr" presetSubtype="0"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500"/>
                                        <p:tgtEl>
                                          <p:spTgt spid="53"/>
                                        </p:tgtEl>
                                      </p:cBhvr>
                                    </p:animEffect>
                                    <p:anim calcmode="lin" valueType="num">
                                      <p:cBhvr>
                                        <p:cTn id="53" dur="1500" fill="hold"/>
                                        <p:tgtEl>
                                          <p:spTgt spid="53"/>
                                        </p:tgtEl>
                                        <p:attrNameLst>
                                          <p:attrName>ppt_x</p:attrName>
                                        </p:attrNameLst>
                                      </p:cBhvr>
                                      <p:tavLst>
                                        <p:tav tm="0">
                                          <p:val>
                                            <p:strVal val="#ppt_x"/>
                                          </p:val>
                                        </p:tav>
                                        <p:tav tm="100000">
                                          <p:val>
                                            <p:strVal val="#ppt_x"/>
                                          </p:val>
                                        </p:tav>
                                      </p:tavLst>
                                    </p:anim>
                                    <p:anim calcmode="lin" valueType="num">
                                      <p:cBhvr>
                                        <p:cTn id="54" dur="1500" fill="hold"/>
                                        <p:tgtEl>
                                          <p:spTgt spid="5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50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2250"/>
                                        <p:tgtEl>
                                          <p:spTgt spid="50"/>
                                        </p:tgtEl>
                                      </p:cBhvr>
                                    </p:animEffect>
                                    <p:anim calcmode="lin" valueType="num">
                                      <p:cBhvr>
                                        <p:cTn id="58" dur="2250" fill="hold"/>
                                        <p:tgtEl>
                                          <p:spTgt spid="50"/>
                                        </p:tgtEl>
                                        <p:attrNameLst>
                                          <p:attrName>ppt_x</p:attrName>
                                        </p:attrNameLst>
                                      </p:cBhvr>
                                      <p:tavLst>
                                        <p:tav tm="0">
                                          <p:val>
                                            <p:strVal val="#ppt_x"/>
                                          </p:val>
                                        </p:tav>
                                        <p:tav tm="100000">
                                          <p:val>
                                            <p:strVal val="#ppt_x"/>
                                          </p:val>
                                        </p:tav>
                                      </p:tavLst>
                                    </p:anim>
                                    <p:anim calcmode="lin" valueType="num">
                                      <p:cBhvr>
                                        <p:cTn id="59" dur="2250" fill="hold"/>
                                        <p:tgtEl>
                                          <p:spTgt spid="5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25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1500"/>
                                        <p:tgtEl>
                                          <p:spTgt spid="49"/>
                                        </p:tgtEl>
                                      </p:cBhvr>
                                    </p:animEffect>
                                    <p:anim calcmode="lin" valueType="num">
                                      <p:cBhvr>
                                        <p:cTn id="63" dur="1500" fill="hold"/>
                                        <p:tgtEl>
                                          <p:spTgt spid="49"/>
                                        </p:tgtEl>
                                        <p:attrNameLst>
                                          <p:attrName>ppt_x</p:attrName>
                                        </p:attrNameLst>
                                      </p:cBhvr>
                                      <p:tavLst>
                                        <p:tav tm="0">
                                          <p:val>
                                            <p:strVal val="#ppt_x"/>
                                          </p:val>
                                        </p:tav>
                                        <p:tav tm="100000">
                                          <p:val>
                                            <p:strVal val="#ppt_x"/>
                                          </p:val>
                                        </p:tav>
                                      </p:tavLst>
                                    </p:anim>
                                    <p:anim calcmode="lin" valueType="num">
                                      <p:cBhvr>
                                        <p:cTn id="64" dur="1500" fill="hold"/>
                                        <p:tgtEl>
                                          <p:spTgt spid="49"/>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50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1750"/>
                                        <p:tgtEl>
                                          <p:spTgt spid="55"/>
                                        </p:tgtEl>
                                      </p:cBhvr>
                                    </p:animEffect>
                                    <p:anim calcmode="lin" valueType="num">
                                      <p:cBhvr>
                                        <p:cTn id="68" dur="1750" fill="hold"/>
                                        <p:tgtEl>
                                          <p:spTgt spid="55"/>
                                        </p:tgtEl>
                                        <p:attrNameLst>
                                          <p:attrName>ppt_x</p:attrName>
                                        </p:attrNameLst>
                                      </p:cBhvr>
                                      <p:tavLst>
                                        <p:tav tm="0">
                                          <p:val>
                                            <p:strVal val="#ppt_x"/>
                                          </p:val>
                                        </p:tav>
                                        <p:tav tm="100000">
                                          <p:val>
                                            <p:strVal val="#ppt_x"/>
                                          </p:val>
                                        </p:tav>
                                      </p:tavLst>
                                    </p:anim>
                                    <p:anim calcmode="lin" valueType="num">
                                      <p:cBhvr>
                                        <p:cTn id="69" dur="1750" fill="hold"/>
                                        <p:tgtEl>
                                          <p:spTgt spid="5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50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1750"/>
                                        <p:tgtEl>
                                          <p:spTgt spid="54"/>
                                        </p:tgtEl>
                                      </p:cBhvr>
                                    </p:animEffect>
                                    <p:anim calcmode="lin" valueType="num">
                                      <p:cBhvr>
                                        <p:cTn id="73" dur="1750" fill="hold"/>
                                        <p:tgtEl>
                                          <p:spTgt spid="54"/>
                                        </p:tgtEl>
                                        <p:attrNameLst>
                                          <p:attrName>ppt_x</p:attrName>
                                        </p:attrNameLst>
                                      </p:cBhvr>
                                      <p:tavLst>
                                        <p:tav tm="0">
                                          <p:val>
                                            <p:strVal val="#ppt_x"/>
                                          </p:val>
                                        </p:tav>
                                        <p:tav tm="100000">
                                          <p:val>
                                            <p:strVal val="#ppt_x"/>
                                          </p:val>
                                        </p:tav>
                                      </p:tavLst>
                                    </p:anim>
                                    <p:anim calcmode="lin" valueType="num">
                                      <p:cBhvr>
                                        <p:cTn id="74" dur="1750" fill="hold"/>
                                        <p:tgtEl>
                                          <p:spTgt spid="5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50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1000"/>
                                        <p:tgtEl>
                                          <p:spTgt spid="56"/>
                                        </p:tgtEl>
                                      </p:cBhvr>
                                    </p:animEffect>
                                    <p:anim calcmode="lin" valueType="num">
                                      <p:cBhvr>
                                        <p:cTn id="78" dur="1000" fill="hold"/>
                                        <p:tgtEl>
                                          <p:spTgt spid="56"/>
                                        </p:tgtEl>
                                        <p:attrNameLst>
                                          <p:attrName>ppt_x</p:attrName>
                                        </p:attrNameLst>
                                      </p:cBhvr>
                                      <p:tavLst>
                                        <p:tav tm="0">
                                          <p:val>
                                            <p:strVal val="#ppt_x"/>
                                          </p:val>
                                        </p:tav>
                                        <p:tav tm="100000">
                                          <p:val>
                                            <p:strVal val="#ppt_x"/>
                                          </p:val>
                                        </p:tav>
                                      </p:tavLst>
                                    </p:anim>
                                    <p:anim calcmode="lin" valueType="num">
                                      <p:cBhvr>
                                        <p:cTn id="79" dur="1000" fill="hold"/>
                                        <p:tgtEl>
                                          <p:spTgt spid="5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50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1000"/>
                                        <p:tgtEl>
                                          <p:spTgt spid="52"/>
                                        </p:tgtEl>
                                      </p:cBhvr>
                                    </p:animEffect>
                                    <p:anim calcmode="lin" valueType="num">
                                      <p:cBhvr>
                                        <p:cTn id="83" dur="1000" fill="hold"/>
                                        <p:tgtEl>
                                          <p:spTgt spid="52"/>
                                        </p:tgtEl>
                                        <p:attrNameLst>
                                          <p:attrName>ppt_x</p:attrName>
                                        </p:attrNameLst>
                                      </p:cBhvr>
                                      <p:tavLst>
                                        <p:tav tm="0">
                                          <p:val>
                                            <p:strVal val="#ppt_x"/>
                                          </p:val>
                                        </p:tav>
                                        <p:tav tm="100000">
                                          <p:val>
                                            <p:strVal val="#ppt_x"/>
                                          </p:val>
                                        </p:tav>
                                      </p:tavLst>
                                    </p:anim>
                                    <p:anim calcmode="lin" valueType="num">
                                      <p:cBhvr>
                                        <p:cTn id="84" dur="1000" fill="hold"/>
                                        <p:tgtEl>
                                          <p:spTgt spid="5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5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2000"/>
                                        <p:tgtEl>
                                          <p:spTgt spid="51"/>
                                        </p:tgtEl>
                                      </p:cBhvr>
                                    </p:animEffect>
                                    <p:anim calcmode="lin" valueType="num">
                                      <p:cBhvr>
                                        <p:cTn id="88" dur="2000" fill="hold"/>
                                        <p:tgtEl>
                                          <p:spTgt spid="51"/>
                                        </p:tgtEl>
                                        <p:attrNameLst>
                                          <p:attrName>ppt_x</p:attrName>
                                        </p:attrNameLst>
                                      </p:cBhvr>
                                      <p:tavLst>
                                        <p:tav tm="0">
                                          <p:val>
                                            <p:strVal val="#ppt_x"/>
                                          </p:val>
                                        </p:tav>
                                        <p:tav tm="100000">
                                          <p:val>
                                            <p:strVal val="#ppt_x"/>
                                          </p:val>
                                        </p:tav>
                                      </p:tavLst>
                                    </p:anim>
                                    <p:anim calcmode="lin" valueType="num">
                                      <p:cBhvr>
                                        <p:cTn id="89"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C0F3F6"/>
            </a:gs>
            <a:gs pos="83000">
              <a:srgbClr val="4AE7E7"/>
            </a:gs>
            <a:gs pos="100000">
              <a:srgbClr val="115775">
                <a:alpha val="5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72A5C14-6258-47F3-989A-3ED738D51B4D}"/>
              </a:ext>
            </a:extLst>
          </p:cNvPr>
          <p:cNvGraphicFramePr>
            <a:graphicFrameLocks noGrp="1"/>
          </p:cNvGraphicFramePr>
          <p:nvPr>
            <p:extLst>
              <p:ext uri="{D42A27DB-BD31-4B8C-83A1-F6EECF244321}">
                <p14:modId xmlns:p14="http://schemas.microsoft.com/office/powerpoint/2010/main" val="2566836889"/>
              </p:ext>
            </p:extLst>
          </p:nvPr>
        </p:nvGraphicFramePr>
        <p:xfrm>
          <a:off x="3062358" y="2540193"/>
          <a:ext cx="6304041" cy="2702507"/>
        </p:xfrm>
        <a:graphic>
          <a:graphicData uri="http://schemas.openxmlformats.org/drawingml/2006/table">
            <a:tbl>
              <a:tblPr>
                <a:tableStyleId>{5C22544A-7EE6-4342-B048-85BDC9FD1C3A}</a:tableStyleId>
              </a:tblPr>
              <a:tblGrid>
                <a:gridCol w="1215371">
                  <a:extLst>
                    <a:ext uri="{9D8B030D-6E8A-4147-A177-3AD203B41FA5}">
                      <a16:colId xmlns:a16="http://schemas.microsoft.com/office/drawing/2014/main" val="219622147"/>
                    </a:ext>
                  </a:extLst>
                </a:gridCol>
                <a:gridCol w="1674726">
                  <a:extLst>
                    <a:ext uri="{9D8B030D-6E8A-4147-A177-3AD203B41FA5}">
                      <a16:colId xmlns:a16="http://schemas.microsoft.com/office/drawing/2014/main" val="3059231133"/>
                    </a:ext>
                  </a:extLst>
                </a:gridCol>
                <a:gridCol w="1837933">
                  <a:extLst>
                    <a:ext uri="{9D8B030D-6E8A-4147-A177-3AD203B41FA5}">
                      <a16:colId xmlns:a16="http://schemas.microsoft.com/office/drawing/2014/main" val="1062333488"/>
                    </a:ext>
                  </a:extLst>
                </a:gridCol>
                <a:gridCol w="1576010">
                  <a:extLst>
                    <a:ext uri="{9D8B030D-6E8A-4147-A177-3AD203B41FA5}">
                      <a16:colId xmlns:a16="http://schemas.microsoft.com/office/drawing/2014/main" val="808508490"/>
                    </a:ext>
                  </a:extLst>
                </a:gridCol>
              </a:tblGrid>
              <a:tr h="675627">
                <a:tc>
                  <a:txBody>
                    <a:bodyPr/>
                    <a:lstStyle/>
                    <a:p>
                      <a:endParaRPr lang="en-US" sz="1800" dirty="0"/>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900" b="1" dirty="0">
                        <a:solidFill>
                          <a:schemeClr val="tx1"/>
                        </a:solidFill>
                        <a:latin typeface="+mj-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900" b="1" dirty="0">
                        <a:solidFill>
                          <a:schemeClr val="tx1"/>
                        </a:solidFill>
                        <a:latin typeface="+mj-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900" b="1" dirty="0">
                        <a:solidFill>
                          <a:schemeClr val="tx1"/>
                        </a:solidFill>
                        <a:latin typeface="+mj-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9295702"/>
                  </a:ext>
                </a:extLst>
              </a:tr>
              <a:tr h="1016000">
                <a:tc>
                  <a:txBody>
                    <a:bodyPr/>
                    <a:lstStyle/>
                    <a:p>
                      <a:pPr algn="l"/>
                      <a:endParaRPr lang="en-US" sz="3000" b="1" dirty="0">
                        <a:solidFill>
                          <a:srgbClr val="B11670"/>
                        </a:solidFill>
                        <a:latin typeface="+mj-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sz="3000" b="1" dirty="0">
                          <a:solidFill>
                            <a:schemeClr val="accent3"/>
                          </a:solidFill>
                          <a:latin typeface="+mj-lt"/>
                        </a:rPr>
                        <a:t>COLOR</a:t>
                      </a:r>
                      <a:endParaRPr lang="en-US" sz="3000" b="1" dirty="0">
                        <a:solidFill>
                          <a:schemeClr val="accent3"/>
                        </a:solidFill>
                        <a:latin typeface="+mj-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sz="3000" b="1" dirty="0">
                          <a:solidFill>
                            <a:schemeClr val="accent3"/>
                          </a:solidFill>
                          <a:latin typeface="+mj-lt"/>
                        </a:rPr>
                        <a:t>STATE</a:t>
                      </a:r>
                      <a:endParaRPr lang="en-US" sz="3000" b="1" dirty="0">
                        <a:solidFill>
                          <a:schemeClr val="accent3"/>
                        </a:solidFill>
                        <a:latin typeface="+mj-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sz="3000" b="1" dirty="0">
                          <a:solidFill>
                            <a:schemeClr val="accent3"/>
                          </a:solidFill>
                          <a:latin typeface="+mj-lt"/>
                        </a:rPr>
                        <a:t>TEMPERATURE</a:t>
                      </a:r>
                      <a:endParaRPr lang="en-US" sz="3000" b="1" dirty="0">
                        <a:solidFill>
                          <a:schemeClr val="accent3"/>
                        </a:solidFill>
                        <a:latin typeface="+mj-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7979084"/>
                  </a:ext>
                </a:extLst>
              </a:tr>
              <a:tr h="1016000">
                <a:tc>
                  <a:txBody>
                    <a:bodyPr/>
                    <a:lstStyle/>
                    <a:p>
                      <a:pPr algn="l"/>
                      <a:r>
                        <a:rPr lang="es-ES" sz="3000" b="1" dirty="0">
                          <a:solidFill>
                            <a:schemeClr val="accent3"/>
                          </a:solidFill>
                          <a:latin typeface="+mj-lt"/>
                        </a:rPr>
                        <a:t>BEFORE</a:t>
                      </a:r>
                      <a:endParaRPr lang="en-US" sz="3000" b="1" dirty="0">
                        <a:solidFill>
                          <a:schemeClr val="accent3"/>
                        </a:solidFill>
                        <a:latin typeface="+mj-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sz="1500" dirty="0">
                          <a:solidFill>
                            <a:schemeClr val="tx1"/>
                          </a:solidFill>
                          <a:latin typeface="+mn-lt"/>
                        </a:rPr>
                        <a:t>0.11</a:t>
                      </a:r>
                      <a:endParaRPr lang="en-US" sz="1500" dirty="0">
                        <a:solidFill>
                          <a:schemeClr val="tx1"/>
                        </a:solidFill>
                        <a:latin typeface="+mn-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sz="1500" dirty="0">
                          <a:solidFill>
                            <a:schemeClr val="tx1"/>
                          </a:solidFill>
                          <a:latin typeface="+mn-lt"/>
                        </a:rPr>
                        <a:t>0.53</a:t>
                      </a:r>
                      <a:endParaRPr lang="en-US" sz="1500" dirty="0">
                        <a:solidFill>
                          <a:schemeClr val="tx1"/>
                        </a:solidFill>
                        <a:latin typeface="+mn-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sz="1500" dirty="0">
                          <a:solidFill>
                            <a:schemeClr val="tx1"/>
                          </a:solidFill>
                          <a:latin typeface="+mn-lt"/>
                        </a:rPr>
                        <a:t>2</a:t>
                      </a:r>
                      <a:endParaRPr lang="en-US" sz="1500" dirty="0">
                        <a:solidFill>
                          <a:schemeClr val="tx1"/>
                        </a:solidFill>
                        <a:latin typeface="+mn-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1156527"/>
                  </a:ext>
                </a:extLst>
              </a:tr>
              <a:tr h="675627">
                <a:tc>
                  <a:txBody>
                    <a:bodyPr/>
                    <a:lstStyle/>
                    <a:p>
                      <a:pPr algn="l"/>
                      <a:r>
                        <a:rPr lang="es-ES" sz="3000" b="1" kern="1200" dirty="0">
                          <a:solidFill>
                            <a:schemeClr val="accent3"/>
                          </a:solidFill>
                          <a:latin typeface="+mj-lt"/>
                          <a:ea typeface="+mn-ea"/>
                          <a:cs typeface="+mn-cs"/>
                        </a:rPr>
                        <a:t>AFTER</a:t>
                      </a:r>
                      <a:endParaRPr lang="en-US" sz="3000" b="1" kern="1200" dirty="0">
                        <a:solidFill>
                          <a:schemeClr val="accent3"/>
                        </a:solidFill>
                        <a:latin typeface="+mj-lt"/>
                        <a:ea typeface="+mn-ea"/>
                        <a:cs typeface="+mn-cs"/>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sz="1500" dirty="0">
                          <a:solidFill>
                            <a:schemeClr val="tx1"/>
                          </a:solidFill>
                          <a:latin typeface="+mn-lt"/>
                        </a:rPr>
                        <a:t>95.2</a:t>
                      </a:r>
                      <a:endParaRPr lang="en-US" sz="1500" dirty="0">
                        <a:solidFill>
                          <a:schemeClr val="tx1"/>
                        </a:solidFill>
                        <a:latin typeface="+mn-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sz="1500" dirty="0">
                          <a:solidFill>
                            <a:schemeClr val="tx1"/>
                          </a:solidFill>
                          <a:latin typeface="+mn-lt"/>
                        </a:rPr>
                        <a:t>9.4</a:t>
                      </a:r>
                      <a:endParaRPr lang="en-US" sz="1500" dirty="0">
                        <a:solidFill>
                          <a:schemeClr val="tx1"/>
                        </a:solidFill>
                        <a:latin typeface="+mn-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sz="1500" dirty="0">
                          <a:solidFill>
                            <a:schemeClr val="tx1"/>
                          </a:solidFill>
                          <a:latin typeface="+mn-lt"/>
                        </a:rPr>
                        <a:t>1</a:t>
                      </a:r>
                      <a:endParaRPr lang="en-US" sz="1500" dirty="0">
                        <a:solidFill>
                          <a:schemeClr val="tx1"/>
                        </a:solidFill>
                        <a:latin typeface="+mn-lt"/>
                      </a:endParaRPr>
                    </a:p>
                  </a:txBody>
                  <a:tcPr marL="87086" marR="87086" marT="43543" marB="4354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3507032"/>
                  </a:ext>
                </a:extLst>
              </a:tr>
            </a:tbl>
          </a:graphicData>
        </a:graphic>
      </p:graphicFrame>
      <p:sp>
        <p:nvSpPr>
          <p:cNvPr id="4" name="Title 3">
            <a:extLst>
              <a:ext uri="{FF2B5EF4-FFF2-40B4-BE49-F238E27FC236}">
                <a16:creationId xmlns:a16="http://schemas.microsoft.com/office/drawing/2014/main" id="{C7349EFE-DBBB-43B0-B9F3-64C1612D232A}"/>
              </a:ext>
            </a:extLst>
          </p:cNvPr>
          <p:cNvSpPr>
            <a:spLocks noGrp="1"/>
          </p:cNvSpPr>
          <p:nvPr>
            <p:ph type="title"/>
          </p:nvPr>
        </p:nvSpPr>
        <p:spPr>
          <a:xfrm>
            <a:off x="2431143" y="1505857"/>
            <a:ext cx="7329714" cy="681491"/>
          </a:xfrm>
        </p:spPr>
        <p:txBody>
          <a:bodyPr>
            <a:normAutofit fontScale="90000"/>
          </a:bodyPr>
          <a:lstStyle/>
          <a:p>
            <a:r>
              <a:rPr lang="es-ES" dirty="0"/>
              <a:t>CHANGES INVOLVED IN CHEMICAL REACTION</a:t>
            </a:r>
            <a:endParaRPr lang="en-US" dirty="0"/>
          </a:p>
        </p:txBody>
      </p:sp>
      <p:pic>
        <p:nvPicPr>
          <p:cNvPr id="6" name="Gráfico 5">
            <a:extLst>
              <a:ext uri="{FF2B5EF4-FFF2-40B4-BE49-F238E27FC236}">
                <a16:creationId xmlns:a16="http://schemas.microsoft.com/office/drawing/2014/main" id="{99E95E72-6FD4-42BC-AF51-5D54812DF1B7}"/>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92005" y="2432600"/>
            <a:ext cx="1302869" cy="815171"/>
          </a:xfrm>
          <a:prstGeom prst="rect">
            <a:avLst/>
          </a:prstGeom>
        </p:spPr>
      </p:pic>
      <p:pic>
        <p:nvPicPr>
          <p:cNvPr id="7" name="Gráfico 6">
            <a:extLst>
              <a:ext uri="{FF2B5EF4-FFF2-40B4-BE49-F238E27FC236}">
                <a16:creationId xmlns:a16="http://schemas.microsoft.com/office/drawing/2014/main" id="{752937EB-92FF-4AFB-BB88-9CF9DD510298}"/>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8308" y="2432600"/>
            <a:ext cx="1302869" cy="815171"/>
          </a:xfrm>
          <a:prstGeom prst="rect">
            <a:avLst/>
          </a:prstGeom>
        </p:spPr>
      </p:pic>
      <p:pic>
        <p:nvPicPr>
          <p:cNvPr id="8" name="Gráfico 7">
            <a:extLst>
              <a:ext uri="{FF2B5EF4-FFF2-40B4-BE49-F238E27FC236}">
                <a16:creationId xmlns:a16="http://schemas.microsoft.com/office/drawing/2014/main" id="{61E238D3-9F29-4B10-8B95-B46E38D094A7}"/>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5043" y="2432600"/>
            <a:ext cx="1302869" cy="815171"/>
          </a:xfrm>
          <a:prstGeom prst="rect">
            <a:avLst/>
          </a:prstGeom>
        </p:spPr>
      </p:pic>
      <p:pic>
        <p:nvPicPr>
          <p:cNvPr id="19" name="Imagen 18" descr="Forma, Círculo&#10;&#10;Descripción generada automáticamente">
            <a:extLst>
              <a:ext uri="{FF2B5EF4-FFF2-40B4-BE49-F238E27FC236}">
                <a16:creationId xmlns:a16="http://schemas.microsoft.com/office/drawing/2014/main" id="{9A04DF19-EC6F-426A-9CF2-FCB0D959F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588564" y="4726958"/>
            <a:ext cx="206234" cy="305445"/>
          </a:xfrm>
          <a:prstGeom prst="rect">
            <a:avLst/>
          </a:prstGeom>
        </p:spPr>
      </p:pic>
      <p:pic>
        <p:nvPicPr>
          <p:cNvPr id="21" name="Imagen 20" descr="Forma, Círculo&#10;&#10;Descripción generada automáticamente">
            <a:extLst>
              <a:ext uri="{FF2B5EF4-FFF2-40B4-BE49-F238E27FC236}">
                <a16:creationId xmlns:a16="http://schemas.microsoft.com/office/drawing/2014/main" id="{1656B664-B32D-420B-A356-EF5626E81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615113" y="4053085"/>
            <a:ext cx="206251" cy="305471"/>
          </a:xfrm>
          <a:prstGeom prst="rect">
            <a:avLst/>
          </a:prstGeom>
        </p:spPr>
      </p:pic>
      <p:sp>
        <p:nvSpPr>
          <p:cNvPr id="36" name="Google Shape;5014;p15">
            <a:extLst>
              <a:ext uri="{FF2B5EF4-FFF2-40B4-BE49-F238E27FC236}">
                <a16:creationId xmlns:a16="http://schemas.microsoft.com/office/drawing/2014/main" id="{676EC015-C552-4A16-9240-B431FF1C9F07}"/>
              </a:ext>
            </a:extLst>
          </p:cNvPr>
          <p:cNvSpPr/>
          <p:nvPr/>
        </p:nvSpPr>
        <p:spPr>
          <a:xfrm>
            <a:off x="6665472" y="2672106"/>
            <a:ext cx="346236" cy="353247"/>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7" name="Google Shape;4826;p14">
            <a:extLst>
              <a:ext uri="{FF2B5EF4-FFF2-40B4-BE49-F238E27FC236}">
                <a16:creationId xmlns:a16="http://schemas.microsoft.com/office/drawing/2014/main" id="{E2655556-63FC-48DA-B3A2-3812EBE869DA}"/>
              </a:ext>
            </a:extLst>
          </p:cNvPr>
          <p:cNvGrpSpPr/>
          <p:nvPr/>
        </p:nvGrpSpPr>
        <p:grpSpPr>
          <a:xfrm>
            <a:off x="8427746" y="2671927"/>
            <a:ext cx="160887" cy="323098"/>
            <a:chOff x="3984950" y="3213600"/>
            <a:chExt cx="239925" cy="481825"/>
          </a:xfr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3500000" scaled="1"/>
            <a:tileRect/>
          </a:gradFill>
        </p:grpSpPr>
        <p:sp>
          <p:nvSpPr>
            <p:cNvPr id="38" name="Google Shape;4827;p14">
              <a:extLst>
                <a:ext uri="{FF2B5EF4-FFF2-40B4-BE49-F238E27FC236}">
                  <a16:creationId xmlns:a16="http://schemas.microsoft.com/office/drawing/2014/main" id="{DF772F18-B5BC-4059-A0EF-92D9C9BEDA0D}"/>
                </a:ext>
              </a:extLst>
            </p:cNvPr>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39" name="Google Shape;4828;p14">
              <a:extLst>
                <a:ext uri="{FF2B5EF4-FFF2-40B4-BE49-F238E27FC236}">
                  <a16:creationId xmlns:a16="http://schemas.microsoft.com/office/drawing/2014/main" id="{58089924-2EC5-4253-8DBB-03446E5342AF}"/>
                </a:ext>
              </a:extLst>
            </p:cNvPr>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0" name="Google Shape;6612;p18">
            <a:extLst>
              <a:ext uri="{FF2B5EF4-FFF2-40B4-BE49-F238E27FC236}">
                <a16:creationId xmlns:a16="http://schemas.microsoft.com/office/drawing/2014/main" id="{DE50E97A-B538-4631-A31A-8A0DFC42BBBE}"/>
              </a:ext>
            </a:extLst>
          </p:cNvPr>
          <p:cNvGrpSpPr/>
          <p:nvPr/>
        </p:nvGrpSpPr>
        <p:grpSpPr>
          <a:xfrm>
            <a:off x="4972262" y="2672983"/>
            <a:ext cx="341892" cy="338595"/>
            <a:chOff x="-49766550" y="3920175"/>
            <a:chExt cx="303250" cy="300325"/>
          </a:xfrm>
          <a:gradFill flip="none" rotWithShape="1">
            <a:gsLst>
              <a:gs pos="0">
                <a:srgbClr val="E147A1">
                  <a:shade val="30000"/>
                  <a:satMod val="115000"/>
                </a:srgbClr>
              </a:gs>
              <a:gs pos="50000">
                <a:srgbClr val="E147A1">
                  <a:shade val="67500"/>
                  <a:satMod val="115000"/>
                </a:srgbClr>
              </a:gs>
              <a:gs pos="100000">
                <a:srgbClr val="E147A1">
                  <a:shade val="100000"/>
                  <a:satMod val="115000"/>
                </a:srgbClr>
              </a:gs>
            </a:gsLst>
            <a:lin ang="13500000" scaled="1"/>
            <a:tileRect/>
          </a:gradFill>
        </p:grpSpPr>
        <p:sp>
          <p:nvSpPr>
            <p:cNvPr id="41" name="Google Shape;6613;p18">
              <a:extLst>
                <a:ext uri="{FF2B5EF4-FFF2-40B4-BE49-F238E27FC236}">
                  <a16:creationId xmlns:a16="http://schemas.microsoft.com/office/drawing/2014/main" id="{87A51CD5-C881-4AE7-AAE9-547A4339599E}"/>
                </a:ext>
              </a:extLst>
            </p:cNvPr>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 name="Google Shape;6614;p18">
              <a:extLst>
                <a:ext uri="{FF2B5EF4-FFF2-40B4-BE49-F238E27FC236}">
                  <a16:creationId xmlns:a16="http://schemas.microsoft.com/office/drawing/2014/main" id="{7D9284DB-88C7-4934-8E2F-BAB46AFA0129}"/>
                </a:ext>
              </a:extLst>
            </p:cNvPr>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 name="Google Shape;6615;p18">
              <a:extLst>
                <a:ext uri="{FF2B5EF4-FFF2-40B4-BE49-F238E27FC236}">
                  <a16:creationId xmlns:a16="http://schemas.microsoft.com/office/drawing/2014/main" id="{3EA37CE6-E11F-48F2-BC15-BC2C993A1124}"/>
                </a:ext>
              </a:extLst>
            </p:cNvPr>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 name="Google Shape;6616;p18">
              <a:extLst>
                <a:ext uri="{FF2B5EF4-FFF2-40B4-BE49-F238E27FC236}">
                  <a16:creationId xmlns:a16="http://schemas.microsoft.com/office/drawing/2014/main" id="{F6B810DB-B98B-4668-A08E-7881AD3740FA}"/>
                </a:ext>
              </a:extLst>
            </p:cNvPr>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pic>
        <p:nvPicPr>
          <p:cNvPr id="47" name="Imagen 46" descr="Diagrama&#10;&#10;Descripción generada automáticamente con confianza media">
            <a:extLst>
              <a:ext uri="{FF2B5EF4-FFF2-40B4-BE49-F238E27FC236}">
                <a16:creationId xmlns:a16="http://schemas.microsoft.com/office/drawing/2014/main" id="{6BBB50D8-B434-4D47-8929-2C81BF5F05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5582" y="2376917"/>
            <a:ext cx="1383198" cy="1342355"/>
          </a:xfrm>
          <a:prstGeom prst="rect">
            <a:avLst/>
          </a:prstGeom>
        </p:spPr>
      </p:pic>
    </p:spTree>
    <p:extLst>
      <p:ext uri="{BB962C8B-B14F-4D97-AF65-F5344CB8AC3E}">
        <p14:creationId xmlns:p14="http://schemas.microsoft.com/office/powerpoint/2010/main" val="2937072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BDF2F5"/>
            </a:gs>
            <a:gs pos="71000">
              <a:srgbClr val="4AE7E7"/>
            </a:gs>
            <a:gs pos="100000">
              <a:srgbClr val="115775"/>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61" name="Gráfico 60">
            <a:extLst>
              <a:ext uri="{FF2B5EF4-FFF2-40B4-BE49-F238E27FC236}">
                <a16:creationId xmlns:a16="http://schemas.microsoft.com/office/drawing/2014/main" id="{4A9DB616-80F5-4FDC-ADE7-0240C50BE92B}"/>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5441" y="1759339"/>
            <a:ext cx="2313672" cy="1669661"/>
          </a:xfrm>
          <a:prstGeom prst="rect">
            <a:avLst/>
          </a:prstGeom>
        </p:spPr>
      </p:pic>
      <p:sp>
        <p:nvSpPr>
          <p:cNvPr id="4" name="Title 3">
            <a:extLst>
              <a:ext uri="{FF2B5EF4-FFF2-40B4-BE49-F238E27FC236}">
                <a16:creationId xmlns:a16="http://schemas.microsoft.com/office/drawing/2014/main" id="{8E5852D6-A72B-4156-AF23-4EF48A92F51D}"/>
              </a:ext>
            </a:extLst>
          </p:cNvPr>
          <p:cNvSpPr>
            <a:spLocks noGrp="1"/>
          </p:cNvSpPr>
          <p:nvPr>
            <p:ph type="title"/>
          </p:nvPr>
        </p:nvSpPr>
        <p:spPr>
          <a:xfrm>
            <a:off x="4555253" y="1727792"/>
            <a:ext cx="3081495" cy="878466"/>
          </a:xfrm>
        </p:spPr>
        <p:txBody>
          <a:bodyPr/>
          <a:lstStyle/>
          <a:p>
            <a:r>
              <a:rPr lang="es-ES">
                <a:solidFill>
                  <a:srgbClr val="B11670"/>
                </a:solidFill>
              </a:rPr>
              <a:t>THANKS!</a:t>
            </a:r>
            <a:endParaRPr lang="en-US" dirty="0">
              <a:solidFill>
                <a:srgbClr val="B11670"/>
              </a:solidFill>
            </a:endParaRPr>
          </a:p>
        </p:txBody>
      </p:sp>
      <p:sp>
        <p:nvSpPr>
          <p:cNvPr id="6" name="Text Placeholder 5">
            <a:extLst>
              <a:ext uri="{FF2B5EF4-FFF2-40B4-BE49-F238E27FC236}">
                <a16:creationId xmlns:a16="http://schemas.microsoft.com/office/drawing/2014/main" id="{6F57C05E-251A-466A-9E8F-A461251576CC}"/>
              </a:ext>
            </a:extLst>
          </p:cNvPr>
          <p:cNvSpPr>
            <a:spLocks noGrp="1"/>
          </p:cNvSpPr>
          <p:nvPr>
            <p:ph type="body" sz="half" idx="2"/>
          </p:nvPr>
        </p:nvSpPr>
        <p:spPr/>
        <p:txBody>
          <a:bodyPr>
            <a:noAutofit/>
          </a:bodyPr>
          <a:lstStyle/>
          <a:p>
            <a:pPr>
              <a:lnSpc>
                <a:spcPct val="100000"/>
              </a:lnSpc>
            </a:pPr>
            <a:r>
              <a:rPr lang="en-US"/>
              <a:t>Does anyone have any questions?</a:t>
            </a:r>
          </a:p>
          <a:p>
            <a:pPr>
              <a:lnSpc>
                <a:spcPct val="100000"/>
              </a:lnSpc>
            </a:pPr>
            <a:r>
              <a:rPr lang="en-US"/>
              <a:t>addyouremail@freepik.com </a:t>
            </a:r>
          </a:p>
          <a:p>
            <a:pPr>
              <a:lnSpc>
                <a:spcPct val="100000"/>
              </a:lnSpc>
            </a:pPr>
            <a:r>
              <a:rPr lang="en-US" b="1"/>
              <a:t>+91  620 421 838 </a:t>
            </a:r>
          </a:p>
          <a:p>
            <a:pPr>
              <a:lnSpc>
                <a:spcPct val="100000"/>
              </a:lnSpc>
            </a:pPr>
            <a:r>
              <a:rPr lang="en-US"/>
              <a:t>yourcompany.com</a:t>
            </a:r>
            <a:endParaRPr lang="en-US" dirty="0"/>
          </a:p>
        </p:txBody>
      </p:sp>
      <p:sp>
        <p:nvSpPr>
          <p:cNvPr id="7" name="Google Shape;549;p53">
            <a:extLst>
              <a:ext uri="{FF2B5EF4-FFF2-40B4-BE49-F238E27FC236}">
                <a16:creationId xmlns:a16="http://schemas.microsoft.com/office/drawing/2014/main" id="{CA848B6E-0E45-4285-8030-D7BDE60566D3}"/>
              </a:ext>
            </a:extLst>
          </p:cNvPr>
          <p:cNvSpPr txBox="1"/>
          <p:nvPr/>
        </p:nvSpPr>
        <p:spPr>
          <a:xfrm>
            <a:off x="4667429" y="5033349"/>
            <a:ext cx="2857143" cy="325535"/>
          </a:xfrm>
          <a:prstGeom prst="rect">
            <a:avLst/>
          </a:prstGeom>
          <a:noFill/>
          <a:ln>
            <a:noFill/>
          </a:ln>
        </p:spPr>
        <p:txBody>
          <a:bodyPr spcFirstLastPara="1" wrap="square" lIns="87071" tIns="87071" rIns="87071" bIns="87071" anchor="t" anchorCtr="0">
            <a:noAutofit/>
          </a:bodyPr>
          <a:lstStyle/>
          <a:p>
            <a:pPr algn="ctr">
              <a:spcBef>
                <a:spcPts val="286"/>
              </a:spcBef>
            </a:pPr>
            <a:r>
              <a:rPr lang="en" sz="1333" dirty="0">
                <a:ea typeface="Anaheim"/>
                <a:cs typeface="Anaheim"/>
                <a:sym typeface="Anaheim"/>
              </a:rPr>
              <a:t>Please keep this slide for attribution</a:t>
            </a:r>
            <a:endParaRPr sz="1333" dirty="0">
              <a:ea typeface="Anaheim"/>
              <a:cs typeface="Anaheim"/>
              <a:sym typeface="Anaheim"/>
            </a:endParaRPr>
          </a:p>
        </p:txBody>
      </p:sp>
      <p:grpSp>
        <p:nvGrpSpPr>
          <p:cNvPr id="27" name="Google Shape;7669;p20">
            <a:extLst>
              <a:ext uri="{FF2B5EF4-FFF2-40B4-BE49-F238E27FC236}">
                <a16:creationId xmlns:a16="http://schemas.microsoft.com/office/drawing/2014/main" id="{2703804F-A92D-4726-819F-B59429708745}"/>
              </a:ext>
            </a:extLst>
          </p:cNvPr>
          <p:cNvGrpSpPr/>
          <p:nvPr/>
        </p:nvGrpSpPr>
        <p:grpSpPr>
          <a:xfrm>
            <a:off x="4882381" y="3920173"/>
            <a:ext cx="369220" cy="369220"/>
            <a:chOff x="4933458" y="1687279"/>
            <a:chExt cx="397907" cy="397907"/>
          </a:xfr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3500000" scaled="1"/>
            <a:tileRect/>
          </a:gradFill>
        </p:grpSpPr>
        <p:sp>
          <p:nvSpPr>
            <p:cNvPr id="28" name="Google Shape;7670;p20">
              <a:extLst>
                <a:ext uri="{FF2B5EF4-FFF2-40B4-BE49-F238E27FC236}">
                  <a16:creationId xmlns:a16="http://schemas.microsoft.com/office/drawing/2014/main" id="{00FCD1C2-35A8-4663-B43F-CBB2A4C7F271}"/>
                </a:ext>
              </a:extLst>
            </p:cNvPr>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 name="Google Shape;7671;p20">
              <a:extLst>
                <a:ext uri="{FF2B5EF4-FFF2-40B4-BE49-F238E27FC236}">
                  <a16:creationId xmlns:a16="http://schemas.microsoft.com/office/drawing/2014/main" id="{0CFA824C-8309-4AFF-BF59-B0FB67B0E0F7}"/>
                </a:ext>
              </a:extLst>
            </p:cNvPr>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 name="Google Shape;7672;p20">
            <a:extLst>
              <a:ext uri="{FF2B5EF4-FFF2-40B4-BE49-F238E27FC236}">
                <a16:creationId xmlns:a16="http://schemas.microsoft.com/office/drawing/2014/main" id="{90563567-7584-4D82-BC0D-F474790B954F}"/>
              </a:ext>
            </a:extLst>
          </p:cNvPr>
          <p:cNvGrpSpPr/>
          <p:nvPr/>
        </p:nvGrpSpPr>
        <p:grpSpPr>
          <a:xfrm>
            <a:off x="5399449" y="3920182"/>
            <a:ext cx="369220" cy="369201"/>
            <a:chOff x="266768" y="1721375"/>
            <a:chExt cx="397907" cy="397887"/>
          </a:xfr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3500000" scaled="1"/>
            <a:tileRect/>
          </a:gradFill>
        </p:grpSpPr>
        <p:sp>
          <p:nvSpPr>
            <p:cNvPr id="31" name="Google Shape;7673;p20">
              <a:extLst>
                <a:ext uri="{FF2B5EF4-FFF2-40B4-BE49-F238E27FC236}">
                  <a16:creationId xmlns:a16="http://schemas.microsoft.com/office/drawing/2014/main" id="{40EEF5E7-95FA-4E20-9F74-BB6EF996F6C5}"/>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 name="Google Shape;7674;p20">
              <a:extLst>
                <a:ext uri="{FF2B5EF4-FFF2-40B4-BE49-F238E27FC236}">
                  <a16:creationId xmlns:a16="http://schemas.microsoft.com/office/drawing/2014/main" id="{53563A04-4D78-425C-8E27-A9374FD699C9}"/>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 name="Google Shape;7683;p20">
            <a:extLst>
              <a:ext uri="{FF2B5EF4-FFF2-40B4-BE49-F238E27FC236}">
                <a16:creationId xmlns:a16="http://schemas.microsoft.com/office/drawing/2014/main" id="{3EA65B18-2D93-4A10-B83B-B8027168169D}"/>
              </a:ext>
            </a:extLst>
          </p:cNvPr>
          <p:cNvGrpSpPr/>
          <p:nvPr/>
        </p:nvGrpSpPr>
        <p:grpSpPr>
          <a:xfrm>
            <a:off x="6518814" y="3920182"/>
            <a:ext cx="369201" cy="369201"/>
            <a:chOff x="1379798" y="1723250"/>
            <a:chExt cx="397887" cy="397887"/>
          </a:xfr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3500000" scaled="1"/>
            <a:tileRect/>
          </a:gradFill>
        </p:grpSpPr>
        <p:sp>
          <p:nvSpPr>
            <p:cNvPr id="34" name="Google Shape;7684;p20">
              <a:extLst>
                <a:ext uri="{FF2B5EF4-FFF2-40B4-BE49-F238E27FC236}">
                  <a16:creationId xmlns:a16="http://schemas.microsoft.com/office/drawing/2014/main" id="{0A083D6E-FBFE-4DFB-9363-5C9A37AAD580}"/>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 name="Google Shape;7685;p20">
              <a:extLst>
                <a:ext uri="{FF2B5EF4-FFF2-40B4-BE49-F238E27FC236}">
                  <a16:creationId xmlns:a16="http://schemas.microsoft.com/office/drawing/2014/main" id="{7164DD24-63EA-4886-9768-9F393455F5F9}"/>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 name="Google Shape;7686;p20">
              <a:extLst>
                <a:ext uri="{FF2B5EF4-FFF2-40B4-BE49-F238E27FC236}">
                  <a16:creationId xmlns:a16="http://schemas.microsoft.com/office/drawing/2014/main" id="{98D9025D-4570-41E4-AD40-12DBCD9B540C}"/>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 name="Google Shape;7687;p20">
              <a:extLst>
                <a:ext uri="{FF2B5EF4-FFF2-40B4-BE49-F238E27FC236}">
                  <a16:creationId xmlns:a16="http://schemas.microsoft.com/office/drawing/2014/main" id="{013A1B9A-18E1-4C8D-8B78-28E4C8E4D106}"/>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 name="Google Shape;7688;p20">
            <a:extLst>
              <a:ext uri="{FF2B5EF4-FFF2-40B4-BE49-F238E27FC236}">
                <a16:creationId xmlns:a16="http://schemas.microsoft.com/office/drawing/2014/main" id="{732770E4-5D83-4314-B9E6-3D35053F1DBA}"/>
              </a:ext>
            </a:extLst>
          </p:cNvPr>
          <p:cNvGrpSpPr/>
          <p:nvPr/>
        </p:nvGrpSpPr>
        <p:grpSpPr>
          <a:xfrm>
            <a:off x="5930123" y="3920182"/>
            <a:ext cx="369182" cy="369201"/>
            <a:chOff x="864491" y="1723250"/>
            <a:chExt cx="397866" cy="397887"/>
          </a:xfr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3500000" scaled="1"/>
            <a:tileRect/>
          </a:gradFill>
        </p:grpSpPr>
        <p:sp>
          <p:nvSpPr>
            <p:cNvPr id="39" name="Google Shape;7689;p20">
              <a:extLst>
                <a:ext uri="{FF2B5EF4-FFF2-40B4-BE49-F238E27FC236}">
                  <a16:creationId xmlns:a16="http://schemas.microsoft.com/office/drawing/2014/main" id="{17A86913-FF62-4076-BBC0-657D18319BE4}"/>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 name="Google Shape;7690;p20">
              <a:extLst>
                <a:ext uri="{FF2B5EF4-FFF2-40B4-BE49-F238E27FC236}">
                  <a16:creationId xmlns:a16="http://schemas.microsoft.com/office/drawing/2014/main" id="{F9C35B93-46D3-4AD2-B3D3-6B6B86905FA9}"/>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 name="Google Shape;7691;p20">
              <a:extLst>
                <a:ext uri="{FF2B5EF4-FFF2-40B4-BE49-F238E27FC236}">
                  <a16:creationId xmlns:a16="http://schemas.microsoft.com/office/drawing/2014/main" id="{7F23A946-B753-4485-9050-5A2D5908D4B8}"/>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 name="Google Shape;7693;p20">
            <a:extLst>
              <a:ext uri="{FF2B5EF4-FFF2-40B4-BE49-F238E27FC236}">
                <a16:creationId xmlns:a16="http://schemas.microsoft.com/office/drawing/2014/main" id="{306D163B-37E6-4028-91F3-0CC4E6503896}"/>
              </a:ext>
            </a:extLst>
          </p:cNvPr>
          <p:cNvGrpSpPr/>
          <p:nvPr/>
        </p:nvGrpSpPr>
        <p:grpSpPr>
          <a:xfrm>
            <a:off x="7033656" y="3919558"/>
            <a:ext cx="370444" cy="370444"/>
            <a:chOff x="1190625" y="238125"/>
            <a:chExt cx="5235075" cy="5235075"/>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grpSpPr>
        <p:sp>
          <p:nvSpPr>
            <p:cNvPr id="43" name="Google Shape;7694;p20">
              <a:extLst>
                <a:ext uri="{FF2B5EF4-FFF2-40B4-BE49-F238E27FC236}">
                  <a16:creationId xmlns:a16="http://schemas.microsoft.com/office/drawing/2014/main" id="{CB7D5E34-8D84-42F9-9538-14C1D8929CD8}"/>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 name="Google Shape;7695;p20">
              <a:extLst>
                <a:ext uri="{FF2B5EF4-FFF2-40B4-BE49-F238E27FC236}">
                  <a16:creationId xmlns:a16="http://schemas.microsoft.com/office/drawing/2014/main" id="{4020E32C-05E0-4BBD-A395-DB7EECCE0E3A}"/>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grp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pic>
        <p:nvPicPr>
          <p:cNvPr id="45" name="Gráfico 44">
            <a:extLst>
              <a:ext uri="{FF2B5EF4-FFF2-40B4-BE49-F238E27FC236}">
                <a16:creationId xmlns:a16="http://schemas.microsoft.com/office/drawing/2014/main" id="{654281DC-2DD8-42EB-8028-7519347398F3}"/>
              </a:ext>
            </a:extLst>
          </p:cNvPr>
          <p:cNvPicPr>
            <a:picLocks noChangeAspect="1"/>
          </p:cNvPicPr>
          <p:nvPr/>
        </p:nvPicPr>
        <p:blipFill>
          <a:blip r:embed="rId4">
            <a:alphaModFix amt="68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7057" y="1866044"/>
            <a:ext cx="2348970" cy="1695133"/>
          </a:xfrm>
          <a:prstGeom prst="rect">
            <a:avLst/>
          </a:prstGeom>
        </p:spPr>
      </p:pic>
      <p:pic>
        <p:nvPicPr>
          <p:cNvPr id="46" name="Imagen 45" descr="Imagen que contiene interior, tabla, verde, botella&#10;&#10;Descripción generada automáticamente">
            <a:extLst>
              <a:ext uri="{FF2B5EF4-FFF2-40B4-BE49-F238E27FC236}">
                <a16:creationId xmlns:a16="http://schemas.microsoft.com/office/drawing/2014/main" id="{1568B9D7-F454-47F1-8A99-251395D929E2}"/>
              </a:ext>
            </a:extLst>
          </p:cNvPr>
          <p:cNvPicPr>
            <a:picLocks noChangeAspect="1"/>
          </p:cNvPicPr>
          <p:nvPr/>
        </p:nvPicPr>
        <p:blipFill>
          <a:blip r:embed="rId6">
            <a:alphaModFix amt="75000"/>
            <a:extLst>
              <a:ext uri="{28A0092B-C50C-407E-A947-70E740481C1C}">
                <a14:useLocalDpi xmlns:a14="http://schemas.microsoft.com/office/drawing/2010/main" val="0"/>
              </a:ext>
            </a:extLst>
          </a:blip>
          <a:stretch>
            <a:fillRect/>
          </a:stretch>
        </p:blipFill>
        <p:spPr>
          <a:xfrm>
            <a:off x="8104309" y="3047607"/>
            <a:ext cx="470384" cy="1763939"/>
          </a:xfrm>
          <a:prstGeom prst="rect">
            <a:avLst/>
          </a:prstGeom>
        </p:spPr>
      </p:pic>
      <p:pic>
        <p:nvPicPr>
          <p:cNvPr id="47" name="Imagen 46" descr="Icono&#10;&#10;Descripción generada automáticamente">
            <a:extLst>
              <a:ext uri="{FF2B5EF4-FFF2-40B4-BE49-F238E27FC236}">
                <a16:creationId xmlns:a16="http://schemas.microsoft.com/office/drawing/2014/main" id="{81AAC8AB-BCA5-4924-AD05-1A7929F69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304" y="3412972"/>
            <a:ext cx="1370555" cy="1939171"/>
          </a:xfrm>
          <a:prstGeom prst="rect">
            <a:avLst/>
          </a:prstGeom>
        </p:spPr>
      </p:pic>
      <p:pic>
        <p:nvPicPr>
          <p:cNvPr id="48" name="Imagen 47" descr="Imagen en blanco y negro de la luna&#10;&#10;Descripción generada automáticamente con confianza baja">
            <a:extLst>
              <a:ext uri="{FF2B5EF4-FFF2-40B4-BE49-F238E27FC236}">
                <a16:creationId xmlns:a16="http://schemas.microsoft.com/office/drawing/2014/main" id="{888A9CD1-9230-4A7D-A9AD-D23D4598BC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8610" y="3220192"/>
            <a:ext cx="155426" cy="168600"/>
          </a:xfrm>
          <a:prstGeom prst="rect">
            <a:avLst/>
          </a:prstGeom>
        </p:spPr>
      </p:pic>
      <p:pic>
        <p:nvPicPr>
          <p:cNvPr id="49" name="Imagen 48" descr="Imagen en blanco y negro de la luna&#10;&#10;Descripción generada automáticamente con confianza baja">
            <a:extLst>
              <a:ext uri="{FF2B5EF4-FFF2-40B4-BE49-F238E27FC236}">
                <a16:creationId xmlns:a16="http://schemas.microsoft.com/office/drawing/2014/main" id="{5DB00549-AF07-4839-AD42-82C5D6BBEC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7345" y="3142044"/>
            <a:ext cx="125849" cy="136515"/>
          </a:xfrm>
          <a:prstGeom prst="rect">
            <a:avLst/>
          </a:prstGeom>
        </p:spPr>
      </p:pic>
      <p:pic>
        <p:nvPicPr>
          <p:cNvPr id="50" name="Imagen 49" descr="Imagen en blanco y negro de la luna&#10;&#10;Descripción generada automáticamente con confianza baja">
            <a:extLst>
              <a:ext uri="{FF2B5EF4-FFF2-40B4-BE49-F238E27FC236}">
                <a16:creationId xmlns:a16="http://schemas.microsoft.com/office/drawing/2014/main" id="{DF8A9AC6-7A79-43E8-9C3F-10253B7FA3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0346" y="3264527"/>
            <a:ext cx="114559" cy="124268"/>
          </a:xfrm>
          <a:prstGeom prst="rect">
            <a:avLst/>
          </a:prstGeom>
        </p:spPr>
      </p:pic>
      <p:pic>
        <p:nvPicPr>
          <p:cNvPr id="51" name="Imagen 50" descr="Imagen en blanco y negro de la luna&#10;&#10;Descripción generada automáticamente con confianza baja">
            <a:extLst>
              <a:ext uri="{FF2B5EF4-FFF2-40B4-BE49-F238E27FC236}">
                <a16:creationId xmlns:a16="http://schemas.microsoft.com/office/drawing/2014/main" id="{4E435F29-DAAD-4CC8-B68B-0C704E6A95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1083" y="3000479"/>
            <a:ext cx="97868" cy="106163"/>
          </a:xfrm>
          <a:prstGeom prst="rect">
            <a:avLst/>
          </a:prstGeom>
        </p:spPr>
      </p:pic>
      <p:pic>
        <p:nvPicPr>
          <p:cNvPr id="52" name="Imagen 51" descr="Imagen que contiene Gráfico&#10;&#10;Descripción generada automáticamente">
            <a:extLst>
              <a:ext uri="{FF2B5EF4-FFF2-40B4-BE49-F238E27FC236}">
                <a16:creationId xmlns:a16="http://schemas.microsoft.com/office/drawing/2014/main" id="{2F1AFFA7-9949-4A24-B0DF-8270DC0AB6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1463" y="2817722"/>
            <a:ext cx="1321195" cy="2467437"/>
          </a:xfrm>
          <a:prstGeom prst="rect">
            <a:avLst/>
          </a:prstGeom>
        </p:spPr>
      </p:pic>
      <p:pic>
        <p:nvPicPr>
          <p:cNvPr id="53" name="Imagen 52" descr="Imagen en blanco y negro de la luna&#10;&#10;Descripción generada automáticamente con confianza baja">
            <a:extLst>
              <a:ext uri="{FF2B5EF4-FFF2-40B4-BE49-F238E27FC236}">
                <a16:creationId xmlns:a16="http://schemas.microsoft.com/office/drawing/2014/main" id="{F2E19D88-855D-466C-8C58-AF9EE2AEF5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1872" y="2736995"/>
            <a:ext cx="155426" cy="168600"/>
          </a:xfrm>
          <a:prstGeom prst="rect">
            <a:avLst/>
          </a:prstGeom>
        </p:spPr>
      </p:pic>
      <p:pic>
        <p:nvPicPr>
          <p:cNvPr id="54" name="Imagen 53" descr="Imagen en blanco y negro de la luna&#10;&#10;Descripción generada automáticamente con confianza baja">
            <a:extLst>
              <a:ext uri="{FF2B5EF4-FFF2-40B4-BE49-F238E27FC236}">
                <a16:creationId xmlns:a16="http://schemas.microsoft.com/office/drawing/2014/main" id="{06B13FB0-6C3D-4298-8C98-9106114DC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0608" y="2658847"/>
            <a:ext cx="125849" cy="136515"/>
          </a:xfrm>
          <a:prstGeom prst="rect">
            <a:avLst/>
          </a:prstGeom>
        </p:spPr>
      </p:pic>
      <p:pic>
        <p:nvPicPr>
          <p:cNvPr id="55" name="Imagen 54" descr="Imagen en blanco y negro de la luna&#10;&#10;Descripción generada automáticamente con confianza baja">
            <a:extLst>
              <a:ext uri="{FF2B5EF4-FFF2-40B4-BE49-F238E27FC236}">
                <a16:creationId xmlns:a16="http://schemas.microsoft.com/office/drawing/2014/main" id="{EAA2BA33-D58C-404B-A6B9-5051DE2003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1148" y="2507632"/>
            <a:ext cx="114559" cy="124268"/>
          </a:xfrm>
          <a:prstGeom prst="rect">
            <a:avLst/>
          </a:prstGeom>
        </p:spPr>
      </p:pic>
      <p:pic>
        <p:nvPicPr>
          <p:cNvPr id="56" name="Imagen 55" descr="Imagen en blanco y negro de la luna&#10;&#10;Descripción generada automáticamente con confianza baja">
            <a:extLst>
              <a:ext uri="{FF2B5EF4-FFF2-40B4-BE49-F238E27FC236}">
                <a16:creationId xmlns:a16="http://schemas.microsoft.com/office/drawing/2014/main" id="{49612D87-B53B-4FD5-90E0-0EA3F1468F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4346" y="2914126"/>
            <a:ext cx="97868" cy="106163"/>
          </a:xfrm>
          <a:prstGeom prst="rect">
            <a:avLst/>
          </a:prstGeom>
        </p:spPr>
      </p:pic>
      <p:pic>
        <p:nvPicPr>
          <p:cNvPr id="57" name="Imagen 56" descr="Imagen en blanco y negro de la luna&#10;&#10;Descripción generada automáticamente con confianza baja">
            <a:extLst>
              <a:ext uri="{FF2B5EF4-FFF2-40B4-BE49-F238E27FC236}">
                <a16:creationId xmlns:a16="http://schemas.microsoft.com/office/drawing/2014/main" id="{8B13CE64-1250-41BB-8A02-983DEAB63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2578" y="2477976"/>
            <a:ext cx="177425" cy="192464"/>
          </a:xfrm>
          <a:prstGeom prst="rect">
            <a:avLst/>
          </a:prstGeom>
        </p:spPr>
      </p:pic>
      <p:pic>
        <p:nvPicPr>
          <p:cNvPr id="58" name="Imagen 57" descr="Imagen en blanco y negro de la luna&#10;&#10;Descripción generada automáticamente con confianza baja">
            <a:extLst>
              <a:ext uri="{FF2B5EF4-FFF2-40B4-BE49-F238E27FC236}">
                <a16:creationId xmlns:a16="http://schemas.microsoft.com/office/drawing/2014/main" id="{CBA4E152-BF2C-471A-AE44-6C317428E8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8378" y="2256337"/>
            <a:ext cx="143662" cy="155838"/>
          </a:xfrm>
          <a:prstGeom prst="rect">
            <a:avLst/>
          </a:prstGeom>
        </p:spPr>
      </p:pic>
      <p:pic>
        <p:nvPicPr>
          <p:cNvPr id="59" name="Imagen 58" descr="Imagen en blanco y negro de la luna&#10;&#10;Descripción generada automáticamente con confianza baja">
            <a:extLst>
              <a:ext uri="{FF2B5EF4-FFF2-40B4-BE49-F238E27FC236}">
                <a16:creationId xmlns:a16="http://schemas.microsoft.com/office/drawing/2014/main" id="{2CEA7C14-F953-413C-91FA-08176B6516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9203" y="2380555"/>
            <a:ext cx="130773" cy="141856"/>
          </a:xfrm>
          <a:prstGeom prst="rect">
            <a:avLst/>
          </a:prstGeom>
        </p:spPr>
      </p:pic>
      <p:pic>
        <p:nvPicPr>
          <p:cNvPr id="60" name="Imagen 59" descr="Imagen en blanco y negro de la luna&#10;&#10;Descripción generada automáticamente con confianza baja">
            <a:extLst>
              <a:ext uri="{FF2B5EF4-FFF2-40B4-BE49-F238E27FC236}">
                <a16:creationId xmlns:a16="http://schemas.microsoft.com/office/drawing/2014/main" id="{92DA9CF6-B812-4E93-A39F-651D5552C0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2589" y="2259158"/>
            <a:ext cx="111720" cy="121190"/>
          </a:xfrm>
          <a:prstGeom prst="rect">
            <a:avLst/>
          </a:prstGeom>
        </p:spPr>
      </p:pic>
    </p:spTree>
    <p:extLst>
      <p:ext uri="{BB962C8B-B14F-4D97-AF65-F5344CB8AC3E}">
        <p14:creationId xmlns:p14="http://schemas.microsoft.com/office/powerpoint/2010/main" val="2520838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500"/>
                                        <p:tgtEl>
                                          <p:spTgt spid="57"/>
                                        </p:tgtEl>
                                      </p:cBhvr>
                                    </p:animEffect>
                                    <p:anim calcmode="lin" valueType="num">
                                      <p:cBhvr>
                                        <p:cTn id="8" dur="1500" fill="hold"/>
                                        <p:tgtEl>
                                          <p:spTgt spid="57"/>
                                        </p:tgtEl>
                                        <p:attrNameLst>
                                          <p:attrName>ppt_x</p:attrName>
                                        </p:attrNameLst>
                                      </p:cBhvr>
                                      <p:tavLst>
                                        <p:tav tm="0">
                                          <p:val>
                                            <p:strVal val="#ppt_x"/>
                                          </p:val>
                                        </p:tav>
                                        <p:tav tm="100000">
                                          <p:val>
                                            <p:strVal val="#ppt_x"/>
                                          </p:val>
                                        </p:tav>
                                      </p:tavLst>
                                    </p:anim>
                                    <p:anim calcmode="lin" valueType="num">
                                      <p:cBhvr>
                                        <p:cTn id="9" dur="15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2250"/>
                                        <p:tgtEl>
                                          <p:spTgt spid="54"/>
                                        </p:tgtEl>
                                      </p:cBhvr>
                                    </p:animEffect>
                                    <p:anim calcmode="lin" valueType="num">
                                      <p:cBhvr>
                                        <p:cTn id="13" dur="2250" fill="hold"/>
                                        <p:tgtEl>
                                          <p:spTgt spid="54"/>
                                        </p:tgtEl>
                                        <p:attrNameLst>
                                          <p:attrName>ppt_x</p:attrName>
                                        </p:attrNameLst>
                                      </p:cBhvr>
                                      <p:tavLst>
                                        <p:tav tm="0">
                                          <p:val>
                                            <p:strVal val="#ppt_x"/>
                                          </p:val>
                                        </p:tav>
                                        <p:tav tm="100000">
                                          <p:val>
                                            <p:strVal val="#ppt_x"/>
                                          </p:val>
                                        </p:tav>
                                      </p:tavLst>
                                    </p:anim>
                                    <p:anim calcmode="lin" valueType="num">
                                      <p:cBhvr>
                                        <p:cTn id="14" dur="2250" fill="hold"/>
                                        <p:tgtEl>
                                          <p:spTgt spid="5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000"/>
                                        <p:tgtEl>
                                          <p:spTgt spid="49"/>
                                        </p:tgtEl>
                                      </p:cBhvr>
                                    </p:animEffect>
                                    <p:anim calcmode="lin" valueType="num">
                                      <p:cBhvr>
                                        <p:cTn id="18" dur="2000" fill="hold"/>
                                        <p:tgtEl>
                                          <p:spTgt spid="49"/>
                                        </p:tgtEl>
                                        <p:attrNameLst>
                                          <p:attrName>ppt_x</p:attrName>
                                        </p:attrNameLst>
                                      </p:cBhvr>
                                      <p:tavLst>
                                        <p:tav tm="0">
                                          <p:val>
                                            <p:strVal val="#ppt_x"/>
                                          </p:val>
                                        </p:tav>
                                        <p:tav tm="100000">
                                          <p:val>
                                            <p:strVal val="#ppt_x"/>
                                          </p:val>
                                        </p:tav>
                                      </p:tavLst>
                                    </p:anim>
                                    <p:anim calcmode="lin" valueType="num">
                                      <p:cBhvr>
                                        <p:cTn id="19" dur="200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500"/>
                                        <p:tgtEl>
                                          <p:spTgt spid="53"/>
                                        </p:tgtEl>
                                      </p:cBhvr>
                                    </p:animEffect>
                                    <p:anim calcmode="lin" valueType="num">
                                      <p:cBhvr>
                                        <p:cTn id="23" dur="1500" fill="hold"/>
                                        <p:tgtEl>
                                          <p:spTgt spid="53"/>
                                        </p:tgtEl>
                                        <p:attrNameLst>
                                          <p:attrName>ppt_x</p:attrName>
                                        </p:attrNameLst>
                                      </p:cBhvr>
                                      <p:tavLst>
                                        <p:tav tm="0">
                                          <p:val>
                                            <p:strVal val="#ppt_x"/>
                                          </p:val>
                                        </p:tav>
                                        <p:tav tm="100000">
                                          <p:val>
                                            <p:strVal val="#ppt_x"/>
                                          </p:val>
                                        </p:tav>
                                      </p:tavLst>
                                    </p:anim>
                                    <p:anim calcmode="lin" valueType="num">
                                      <p:cBhvr>
                                        <p:cTn id="24" dur="15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250"/>
                                        <p:tgtEl>
                                          <p:spTgt spid="51"/>
                                        </p:tgtEl>
                                      </p:cBhvr>
                                    </p:animEffect>
                                    <p:anim calcmode="lin" valueType="num">
                                      <p:cBhvr>
                                        <p:cTn id="28" dur="2250" fill="hold"/>
                                        <p:tgtEl>
                                          <p:spTgt spid="51"/>
                                        </p:tgtEl>
                                        <p:attrNameLst>
                                          <p:attrName>ppt_x</p:attrName>
                                        </p:attrNameLst>
                                      </p:cBhvr>
                                      <p:tavLst>
                                        <p:tav tm="0">
                                          <p:val>
                                            <p:strVal val="#ppt_x"/>
                                          </p:val>
                                        </p:tav>
                                        <p:tav tm="100000">
                                          <p:val>
                                            <p:strVal val="#ppt_x"/>
                                          </p:val>
                                        </p:tav>
                                      </p:tavLst>
                                    </p:anim>
                                    <p:anim calcmode="lin" valueType="num">
                                      <p:cBhvr>
                                        <p:cTn id="29" dur="2250" fill="hold"/>
                                        <p:tgtEl>
                                          <p:spTgt spid="5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1750"/>
                                        <p:tgtEl>
                                          <p:spTgt spid="59"/>
                                        </p:tgtEl>
                                      </p:cBhvr>
                                    </p:animEffect>
                                    <p:anim calcmode="lin" valueType="num">
                                      <p:cBhvr>
                                        <p:cTn id="33" dur="1750" fill="hold"/>
                                        <p:tgtEl>
                                          <p:spTgt spid="59"/>
                                        </p:tgtEl>
                                        <p:attrNameLst>
                                          <p:attrName>ppt_x</p:attrName>
                                        </p:attrNameLst>
                                      </p:cBhvr>
                                      <p:tavLst>
                                        <p:tav tm="0">
                                          <p:val>
                                            <p:strVal val="#ppt_x"/>
                                          </p:val>
                                        </p:tav>
                                        <p:tav tm="100000">
                                          <p:val>
                                            <p:strVal val="#ppt_x"/>
                                          </p:val>
                                        </p:tav>
                                      </p:tavLst>
                                    </p:anim>
                                    <p:anim calcmode="lin" valueType="num">
                                      <p:cBhvr>
                                        <p:cTn id="34" dur="175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1750"/>
                                        <p:tgtEl>
                                          <p:spTgt spid="58"/>
                                        </p:tgtEl>
                                      </p:cBhvr>
                                    </p:animEffect>
                                    <p:anim calcmode="lin" valueType="num">
                                      <p:cBhvr>
                                        <p:cTn id="38" dur="1750" fill="hold"/>
                                        <p:tgtEl>
                                          <p:spTgt spid="58"/>
                                        </p:tgtEl>
                                        <p:attrNameLst>
                                          <p:attrName>ppt_x</p:attrName>
                                        </p:attrNameLst>
                                      </p:cBhvr>
                                      <p:tavLst>
                                        <p:tav tm="0">
                                          <p:val>
                                            <p:strVal val="#ppt_x"/>
                                          </p:val>
                                        </p:tav>
                                        <p:tav tm="100000">
                                          <p:val>
                                            <p:strVal val="#ppt_x"/>
                                          </p:val>
                                        </p:tav>
                                      </p:tavLst>
                                    </p:anim>
                                    <p:anim calcmode="lin" valueType="num">
                                      <p:cBhvr>
                                        <p:cTn id="39" dur="1750" fill="hold"/>
                                        <p:tgtEl>
                                          <p:spTgt spid="5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1000"/>
                                        <p:tgtEl>
                                          <p:spTgt spid="60"/>
                                        </p:tgtEl>
                                      </p:cBhvr>
                                    </p:animEffect>
                                    <p:anim calcmode="lin" valueType="num">
                                      <p:cBhvr>
                                        <p:cTn id="43" dur="1000" fill="hold"/>
                                        <p:tgtEl>
                                          <p:spTgt spid="60"/>
                                        </p:tgtEl>
                                        <p:attrNameLst>
                                          <p:attrName>ppt_x</p:attrName>
                                        </p:attrNameLst>
                                      </p:cBhvr>
                                      <p:tavLst>
                                        <p:tav tm="0">
                                          <p:val>
                                            <p:strVal val="#ppt_x"/>
                                          </p:val>
                                        </p:tav>
                                        <p:tav tm="100000">
                                          <p:val>
                                            <p:strVal val="#ppt_x"/>
                                          </p:val>
                                        </p:tav>
                                      </p:tavLst>
                                    </p:anim>
                                    <p:anim calcmode="lin" valueType="num">
                                      <p:cBhvr>
                                        <p:cTn id="44" dur="1000" fill="hold"/>
                                        <p:tgtEl>
                                          <p:spTgt spid="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1000"/>
                                        <p:tgtEl>
                                          <p:spTgt spid="56"/>
                                        </p:tgtEl>
                                      </p:cBhvr>
                                    </p:animEffect>
                                    <p:anim calcmode="lin" valueType="num">
                                      <p:cBhvr>
                                        <p:cTn id="48" dur="1000" fill="hold"/>
                                        <p:tgtEl>
                                          <p:spTgt spid="56"/>
                                        </p:tgtEl>
                                        <p:attrNameLst>
                                          <p:attrName>ppt_x</p:attrName>
                                        </p:attrNameLst>
                                      </p:cBhvr>
                                      <p:tavLst>
                                        <p:tav tm="0">
                                          <p:val>
                                            <p:strVal val="#ppt_x"/>
                                          </p:val>
                                        </p:tav>
                                        <p:tav tm="100000">
                                          <p:val>
                                            <p:strVal val="#ppt_x"/>
                                          </p:val>
                                        </p:tav>
                                      </p:tavLst>
                                    </p:anim>
                                    <p:anim calcmode="lin" valueType="num">
                                      <p:cBhvr>
                                        <p:cTn id="49" dur="1000" fill="hold"/>
                                        <p:tgtEl>
                                          <p:spTgt spid="5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2000"/>
                                        <p:tgtEl>
                                          <p:spTgt spid="55"/>
                                        </p:tgtEl>
                                      </p:cBhvr>
                                    </p:animEffect>
                                    <p:anim calcmode="lin" valueType="num">
                                      <p:cBhvr>
                                        <p:cTn id="53" dur="2000" fill="hold"/>
                                        <p:tgtEl>
                                          <p:spTgt spid="55"/>
                                        </p:tgtEl>
                                        <p:attrNameLst>
                                          <p:attrName>ppt_x</p:attrName>
                                        </p:attrNameLst>
                                      </p:cBhvr>
                                      <p:tavLst>
                                        <p:tav tm="0">
                                          <p:val>
                                            <p:strVal val="#ppt_x"/>
                                          </p:val>
                                        </p:tav>
                                        <p:tav tm="100000">
                                          <p:val>
                                            <p:strVal val="#ppt_x"/>
                                          </p:val>
                                        </p:tav>
                                      </p:tavLst>
                                    </p:anim>
                                    <p:anim calcmode="lin" valueType="num">
                                      <p:cBhvr>
                                        <p:cTn id="54" dur="2000" fill="hold"/>
                                        <p:tgtEl>
                                          <p:spTgt spid="5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2200"/>
                                        <p:tgtEl>
                                          <p:spTgt spid="50"/>
                                        </p:tgtEl>
                                      </p:cBhvr>
                                    </p:animEffect>
                                    <p:anim calcmode="lin" valueType="num">
                                      <p:cBhvr>
                                        <p:cTn id="58" dur="2200" fill="hold"/>
                                        <p:tgtEl>
                                          <p:spTgt spid="50"/>
                                        </p:tgtEl>
                                        <p:attrNameLst>
                                          <p:attrName>ppt_x</p:attrName>
                                        </p:attrNameLst>
                                      </p:cBhvr>
                                      <p:tavLst>
                                        <p:tav tm="0">
                                          <p:val>
                                            <p:strVal val="#ppt_x"/>
                                          </p:val>
                                        </p:tav>
                                        <p:tav tm="100000">
                                          <p:val>
                                            <p:strVal val="#ppt_x"/>
                                          </p:val>
                                        </p:tav>
                                      </p:tavLst>
                                    </p:anim>
                                    <p:anim calcmode="lin" valueType="num">
                                      <p:cBhvr>
                                        <p:cTn id="59" dur="2200" fill="hold"/>
                                        <p:tgtEl>
                                          <p:spTgt spid="5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0"/>
                                        <p:tgtEl>
                                          <p:spTgt spid="48"/>
                                        </p:tgtEl>
                                      </p:cBhvr>
                                    </p:animEffect>
                                    <p:anim calcmode="lin" valueType="num">
                                      <p:cBhvr>
                                        <p:cTn id="63" dur="1000" fill="hold"/>
                                        <p:tgtEl>
                                          <p:spTgt spid="48"/>
                                        </p:tgtEl>
                                        <p:attrNameLst>
                                          <p:attrName>ppt_x</p:attrName>
                                        </p:attrNameLst>
                                      </p:cBhvr>
                                      <p:tavLst>
                                        <p:tav tm="0">
                                          <p:val>
                                            <p:strVal val="#ppt_x"/>
                                          </p:val>
                                        </p:tav>
                                        <p:tav tm="100000">
                                          <p:val>
                                            <p:strVal val="#ppt_x"/>
                                          </p:val>
                                        </p:tav>
                                      </p:tavLst>
                                    </p:anim>
                                    <p:anim calcmode="lin" valueType="num">
                                      <p:cBhvr>
                                        <p:cTn id="6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9FF0F1"/>
            </a:gs>
            <a:gs pos="71000">
              <a:srgbClr val="4AE7E7"/>
            </a:gs>
            <a:gs pos="100000">
              <a:srgbClr val="115775"/>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49EFE-DBBB-43B0-B9F3-64C1612D232A}"/>
              </a:ext>
            </a:extLst>
          </p:cNvPr>
          <p:cNvSpPr>
            <a:spLocks noGrp="1"/>
          </p:cNvSpPr>
          <p:nvPr>
            <p:ph type="title"/>
          </p:nvPr>
        </p:nvSpPr>
        <p:spPr>
          <a:xfrm>
            <a:off x="2431143" y="1505857"/>
            <a:ext cx="7329714" cy="681491"/>
          </a:xfrm>
        </p:spPr>
        <p:txBody>
          <a:bodyPr>
            <a:normAutofit fontScale="90000"/>
          </a:bodyPr>
          <a:lstStyle/>
          <a:p>
            <a:r>
              <a:rPr lang="es-ES" dirty="0"/>
              <a:t>ALTERNATIVE RESOURCES</a:t>
            </a:r>
            <a:endParaRPr lang="en-US" dirty="0"/>
          </a:p>
        </p:txBody>
      </p:sp>
      <p:pic>
        <p:nvPicPr>
          <p:cNvPr id="21" name="Imagen 20" descr="Imagen que contiene competencia de atletismo, tabla, luz&#10;&#10;Descripción generada automáticamente">
            <a:extLst>
              <a:ext uri="{FF2B5EF4-FFF2-40B4-BE49-F238E27FC236}">
                <a16:creationId xmlns:a16="http://schemas.microsoft.com/office/drawing/2014/main" id="{0532044E-DAAA-405C-B86C-3B2844AAD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2" y="3238241"/>
            <a:ext cx="858900" cy="1241490"/>
          </a:xfrm>
          <a:prstGeom prst="rect">
            <a:avLst/>
          </a:prstGeom>
        </p:spPr>
      </p:pic>
      <p:pic>
        <p:nvPicPr>
          <p:cNvPr id="22" name="Imagen 21" descr="Imagen que contiene oscuro, alimentos, tabla, pequeño&#10;&#10;Descripción generada automáticamente">
            <a:extLst>
              <a:ext uri="{FF2B5EF4-FFF2-40B4-BE49-F238E27FC236}">
                <a16:creationId xmlns:a16="http://schemas.microsoft.com/office/drawing/2014/main" id="{F1A4D9E3-D320-44F8-AE50-3E08651CA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282" y="3155301"/>
            <a:ext cx="804333" cy="684893"/>
          </a:xfrm>
          <a:prstGeom prst="rect">
            <a:avLst/>
          </a:prstGeom>
        </p:spPr>
      </p:pic>
      <p:pic>
        <p:nvPicPr>
          <p:cNvPr id="23" name="Imagen 22" descr="Forma&#10;&#10;Descripción generada automáticamente">
            <a:extLst>
              <a:ext uri="{FF2B5EF4-FFF2-40B4-BE49-F238E27FC236}">
                <a16:creationId xmlns:a16="http://schemas.microsoft.com/office/drawing/2014/main" id="{C72318CF-43C9-4F1A-BC7C-1B94FD0EC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157" y="4181153"/>
            <a:ext cx="925288" cy="819193"/>
          </a:xfrm>
          <a:prstGeom prst="rect">
            <a:avLst/>
          </a:prstGeom>
        </p:spPr>
      </p:pic>
      <p:pic>
        <p:nvPicPr>
          <p:cNvPr id="24" name="Imagen 23" descr="Imagen que contiene interior, tabla, cepillo de dientes, viendo&#10;&#10;Descripción generada automáticamente">
            <a:extLst>
              <a:ext uri="{FF2B5EF4-FFF2-40B4-BE49-F238E27FC236}">
                <a16:creationId xmlns:a16="http://schemas.microsoft.com/office/drawing/2014/main" id="{2090353F-C776-4C0C-B7BC-9F14C5318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384" y="3119535"/>
            <a:ext cx="1277330" cy="488669"/>
          </a:xfrm>
          <a:prstGeom prst="rect">
            <a:avLst/>
          </a:prstGeom>
        </p:spPr>
      </p:pic>
      <p:pic>
        <p:nvPicPr>
          <p:cNvPr id="25" name="Imagen 24" descr="Forma, Logotipo&#10;&#10;Descripción generada automáticamente">
            <a:extLst>
              <a:ext uri="{FF2B5EF4-FFF2-40B4-BE49-F238E27FC236}">
                <a16:creationId xmlns:a16="http://schemas.microsoft.com/office/drawing/2014/main" id="{93CA5D20-13A8-49D0-AB25-4BF9B8D0DB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1789" y="4052983"/>
            <a:ext cx="983278" cy="965850"/>
          </a:xfrm>
          <a:prstGeom prst="rect">
            <a:avLst/>
          </a:prstGeom>
        </p:spPr>
      </p:pic>
      <p:pic>
        <p:nvPicPr>
          <p:cNvPr id="26" name="Imagen 25" descr="Globo con camisas verdes en un fondo negro&#10;&#10;Descripción generada automáticamente con confianza media">
            <a:extLst>
              <a:ext uri="{FF2B5EF4-FFF2-40B4-BE49-F238E27FC236}">
                <a16:creationId xmlns:a16="http://schemas.microsoft.com/office/drawing/2014/main" id="{7E648558-BEB5-4CCB-B345-309CE6F899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3" y="3429000"/>
            <a:ext cx="1056711" cy="1125375"/>
          </a:xfrm>
          <a:prstGeom prst="rect">
            <a:avLst/>
          </a:prstGeom>
        </p:spPr>
      </p:pic>
      <p:pic>
        <p:nvPicPr>
          <p:cNvPr id="27" name="Imagen 26" descr="Icono&#10;&#10;Descripción generada automáticamente">
            <a:extLst>
              <a:ext uri="{FF2B5EF4-FFF2-40B4-BE49-F238E27FC236}">
                <a16:creationId xmlns:a16="http://schemas.microsoft.com/office/drawing/2014/main" id="{0D39FEAE-73B6-4D7C-9EAE-00AC10886B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6994" y="3246536"/>
            <a:ext cx="1198941" cy="498929"/>
          </a:xfrm>
          <a:prstGeom prst="rect">
            <a:avLst/>
          </a:prstGeom>
        </p:spPr>
      </p:pic>
      <p:pic>
        <p:nvPicPr>
          <p:cNvPr id="28" name="Imagen 27" descr="Imagen que contiene interior, béisbol, pequeño, plástico&#10;&#10;Descripción generada automáticamente">
            <a:extLst>
              <a:ext uri="{FF2B5EF4-FFF2-40B4-BE49-F238E27FC236}">
                <a16:creationId xmlns:a16="http://schemas.microsoft.com/office/drawing/2014/main" id="{4243929A-7C4C-4CA2-927D-FA869FF583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3771" y="4206032"/>
            <a:ext cx="1392593" cy="1043128"/>
          </a:xfrm>
          <a:prstGeom prst="rect">
            <a:avLst/>
          </a:prstGeom>
        </p:spPr>
      </p:pic>
      <p:pic>
        <p:nvPicPr>
          <p:cNvPr id="29" name="Imagen 28" descr="Imagen que contiene cable&#10;&#10;Descripción generada automáticamente">
            <a:extLst>
              <a:ext uri="{FF2B5EF4-FFF2-40B4-BE49-F238E27FC236}">
                <a16:creationId xmlns:a16="http://schemas.microsoft.com/office/drawing/2014/main" id="{459CF124-5201-4429-BAB9-3B05D971D6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87606" y="3429002"/>
            <a:ext cx="1331309" cy="1341016"/>
          </a:xfrm>
          <a:prstGeom prst="rect">
            <a:avLst/>
          </a:prstGeom>
        </p:spPr>
      </p:pic>
      <p:sp>
        <p:nvSpPr>
          <p:cNvPr id="30" name="CuadroTexto 29">
            <a:extLst>
              <a:ext uri="{FF2B5EF4-FFF2-40B4-BE49-F238E27FC236}">
                <a16:creationId xmlns:a16="http://schemas.microsoft.com/office/drawing/2014/main" id="{22FBE46A-26AE-44AD-B4A5-558CBF996C4C}"/>
              </a:ext>
            </a:extLst>
          </p:cNvPr>
          <p:cNvSpPr txBox="1"/>
          <p:nvPr/>
        </p:nvSpPr>
        <p:spPr>
          <a:xfrm>
            <a:off x="2431144" y="2195089"/>
            <a:ext cx="7329714" cy="766557"/>
          </a:xfrm>
          <a:prstGeom prst="rect">
            <a:avLst/>
          </a:prstGeom>
          <a:noFill/>
        </p:spPr>
        <p:txBody>
          <a:bodyPr wrap="square" rtlCol="0">
            <a:spAutoFit/>
          </a:bodyPr>
          <a:lstStyle/>
          <a:p>
            <a:r>
              <a:rPr lang="en-US" sz="1524" dirty="0"/>
              <a:t>Here’s an assortment of alternative resources whose style fits the one of this template:</a:t>
            </a:r>
          </a:p>
          <a:p>
            <a:pPr marL="272160" indent="-272160">
              <a:buClr>
                <a:schemeClr val="accent3"/>
              </a:buClr>
              <a:buFont typeface="Arial" panose="020B0604020202020204" pitchFamily="34" charset="0"/>
              <a:buChar char="•"/>
            </a:pPr>
            <a:r>
              <a:rPr lang="es-ES" sz="1333" dirty="0" err="1">
                <a:latin typeface="Proxima Nova"/>
                <a:hlinkClick r:id="rId11">
                  <a:extLst>
                    <a:ext uri="{A12FA001-AC4F-418D-AE19-62706E023703}">
                      <ahyp:hlinkClr xmlns:ahyp="http://schemas.microsoft.com/office/drawing/2018/hyperlinkcolor" val="tx"/>
                    </a:ext>
                  </a:extLst>
                </a:hlinkClick>
              </a:rPr>
              <a:t>Science</a:t>
            </a:r>
            <a:r>
              <a:rPr lang="es-ES" sz="1333" dirty="0">
                <a:latin typeface="Proxima Nova"/>
                <a:hlinkClick r:id="rId11">
                  <a:extLst>
                    <a:ext uri="{A12FA001-AC4F-418D-AE19-62706E023703}">
                      <ahyp:hlinkClr xmlns:ahyp="http://schemas.microsoft.com/office/drawing/2018/hyperlinkcolor" val="tx"/>
                    </a:ext>
                  </a:extLst>
                </a:hlinkClick>
              </a:rPr>
              <a:t> </a:t>
            </a:r>
            <a:r>
              <a:rPr lang="es-ES" sz="1333" dirty="0" err="1">
                <a:latin typeface="Proxima Nova"/>
                <a:hlinkClick r:id="rId11">
                  <a:extLst>
                    <a:ext uri="{A12FA001-AC4F-418D-AE19-62706E023703}">
                      <ahyp:hlinkClr xmlns:ahyp="http://schemas.microsoft.com/office/drawing/2018/hyperlinkcolor" val="tx"/>
                    </a:ext>
                  </a:extLst>
                </a:hlinkClick>
              </a:rPr>
              <a:t>icons</a:t>
            </a:r>
            <a:r>
              <a:rPr lang="es-ES" sz="1333" dirty="0">
                <a:latin typeface="Proxima Nova"/>
                <a:hlinkClick r:id="rId11">
                  <a:extLst>
                    <a:ext uri="{A12FA001-AC4F-418D-AE19-62706E023703}">
                      <ahyp:hlinkClr xmlns:ahyp="http://schemas.microsoft.com/office/drawing/2018/hyperlinkcolor" val="tx"/>
                    </a:ext>
                  </a:extLst>
                </a:hlinkClick>
              </a:rPr>
              <a:t> </a:t>
            </a:r>
            <a:r>
              <a:rPr lang="es-ES" sz="1333" dirty="0" err="1">
                <a:latin typeface="Proxima Nova"/>
                <a:hlinkClick r:id="rId11">
                  <a:extLst>
                    <a:ext uri="{A12FA001-AC4F-418D-AE19-62706E023703}">
                      <ahyp:hlinkClr xmlns:ahyp="http://schemas.microsoft.com/office/drawing/2018/hyperlinkcolor" val="tx"/>
                    </a:ext>
                  </a:extLst>
                </a:hlinkClick>
              </a:rPr>
              <a:t>cartoon</a:t>
            </a:r>
            <a:r>
              <a:rPr lang="es-ES" sz="1333" dirty="0">
                <a:latin typeface="Proxima Nova"/>
                <a:hlinkClick r:id="rId11">
                  <a:extLst>
                    <a:ext uri="{A12FA001-AC4F-418D-AE19-62706E023703}">
                      <ahyp:hlinkClr xmlns:ahyp="http://schemas.microsoft.com/office/drawing/2018/hyperlinkcolor" val="tx"/>
                    </a:ext>
                  </a:extLst>
                </a:hlinkClick>
              </a:rPr>
              <a:t> set </a:t>
            </a:r>
            <a:endParaRPr lang="es-ES" sz="1333" dirty="0">
              <a:latin typeface="Proxima Nova"/>
            </a:endParaRPr>
          </a:p>
          <a:p>
            <a:r>
              <a:rPr lang="es-ES" sz="1524" dirty="0">
                <a:solidFill>
                  <a:srgbClr val="595959"/>
                </a:solidFill>
              </a:rPr>
              <a:t> </a:t>
            </a:r>
            <a:endParaRPr lang="en-US" sz="1524" dirty="0">
              <a:solidFill>
                <a:srgbClr val="595959"/>
              </a:solidFill>
            </a:endParaRPr>
          </a:p>
        </p:txBody>
      </p:sp>
    </p:spTree>
    <p:extLst>
      <p:ext uri="{BB962C8B-B14F-4D97-AF65-F5344CB8AC3E}">
        <p14:creationId xmlns:p14="http://schemas.microsoft.com/office/powerpoint/2010/main" val="3687209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4AE7E7"/>
            </a:gs>
            <a:gs pos="29000">
              <a:srgbClr val="BBF2F5"/>
            </a:gs>
            <a:gs pos="71000">
              <a:srgbClr val="4AE7E7"/>
            </a:gs>
            <a:gs pos="100000">
              <a:srgbClr val="11577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49EFE-DBBB-43B0-B9F3-64C1612D232A}"/>
              </a:ext>
            </a:extLst>
          </p:cNvPr>
          <p:cNvSpPr>
            <a:spLocks noGrp="1"/>
          </p:cNvSpPr>
          <p:nvPr>
            <p:ph type="title"/>
          </p:nvPr>
        </p:nvSpPr>
        <p:spPr>
          <a:xfrm>
            <a:off x="2431143" y="1505857"/>
            <a:ext cx="7329714" cy="681491"/>
          </a:xfrm>
        </p:spPr>
        <p:txBody>
          <a:bodyPr>
            <a:normAutofit fontScale="90000"/>
          </a:bodyPr>
          <a:lstStyle/>
          <a:p>
            <a:r>
              <a:rPr lang="es-ES" dirty="0"/>
              <a:t>RESOURCES</a:t>
            </a:r>
            <a:endParaRPr lang="en-US" dirty="0"/>
          </a:p>
        </p:txBody>
      </p:sp>
      <p:sp>
        <p:nvSpPr>
          <p:cNvPr id="3" name="Marcador de contenido 2">
            <a:extLst>
              <a:ext uri="{FF2B5EF4-FFF2-40B4-BE49-F238E27FC236}">
                <a16:creationId xmlns:a16="http://schemas.microsoft.com/office/drawing/2014/main" id="{5E806956-996B-4117-A663-D21BAA798F74}"/>
              </a:ext>
            </a:extLst>
          </p:cNvPr>
          <p:cNvSpPr txBox="1">
            <a:spLocks/>
          </p:cNvSpPr>
          <p:nvPr/>
        </p:nvSpPr>
        <p:spPr>
          <a:xfrm>
            <a:off x="2431143" y="2279943"/>
            <a:ext cx="7329714" cy="304449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600" kern="1200">
                <a:solidFill>
                  <a:srgbClr val="1B394A"/>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1B394A"/>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rgbClr val="1B394A"/>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rgbClr val="1B394A"/>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rgbClr val="1B394A"/>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1524" dirty="0">
                <a:solidFill>
                  <a:schemeClr val="tx1"/>
                </a:solidFill>
              </a:rPr>
              <a:t>Did you like the resources on this template? Get them for free at our other websites: </a:t>
            </a:r>
          </a:p>
          <a:p>
            <a:pPr>
              <a:spcBef>
                <a:spcPts val="0"/>
              </a:spcBef>
            </a:pPr>
            <a:endParaRPr lang="en-US" sz="1524" dirty="0">
              <a:solidFill>
                <a:schemeClr val="tx1"/>
              </a:solidFill>
            </a:endParaRPr>
          </a:p>
          <a:p>
            <a:pPr marL="0" indent="0" defTabSz="435456">
              <a:lnSpc>
                <a:spcPct val="100000"/>
              </a:lnSpc>
              <a:spcBef>
                <a:spcPts val="0"/>
              </a:spcBef>
              <a:spcAft>
                <a:spcPts val="952"/>
              </a:spcAft>
              <a:buNone/>
              <a:defRPr/>
            </a:pPr>
            <a:r>
              <a:rPr lang="en-US" sz="3048" b="1" dirty="0">
                <a:solidFill>
                  <a:schemeClr val="accent3"/>
                </a:solidFill>
                <a:latin typeface="Amatic SC"/>
              </a:rPr>
              <a:t>VECTOR</a:t>
            </a:r>
          </a:p>
          <a:p>
            <a:pPr defTabSz="435456">
              <a:lnSpc>
                <a:spcPct val="100000"/>
              </a:lnSpc>
              <a:spcBef>
                <a:spcPts val="0"/>
              </a:spcBef>
              <a:spcAft>
                <a:spcPts val="952"/>
              </a:spcAft>
              <a:buClr>
                <a:schemeClr val="accent3"/>
              </a:buClr>
              <a:defRPr/>
            </a:pPr>
            <a:r>
              <a:rPr lang="es-ES" sz="1333" dirty="0" err="1">
                <a:solidFill>
                  <a:schemeClr val="tx1"/>
                </a:solidFill>
                <a:latin typeface="Proxima Nova"/>
                <a:hlinkClick r:id="rId2">
                  <a:extLst>
                    <a:ext uri="{A12FA001-AC4F-418D-AE19-62706E023703}">
                      <ahyp:hlinkClr xmlns:ahyp="http://schemas.microsoft.com/office/drawing/2018/hyperlinkcolor" val="tx"/>
                    </a:ext>
                  </a:extLst>
                </a:hlinkClick>
              </a:rPr>
              <a:t>Science</a:t>
            </a:r>
            <a:r>
              <a:rPr lang="es-ES" sz="1333" dirty="0">
                <a:solidFill>
                  <a:schemeClr val="tx1"/>
                </a:solidFill>
                <a:latin typeface="Proxima Nova"/>
                <a:hlinkClick r:id="rId2">
                  <a:extLst>
                    <a:ext uri="{A12FA001-AC4F-418D-AE19-62706E023703}">
                      <ahyp:hlinkClr xmlns:ahyp="http://schemas.microsoft.com/office/drawing/2018/hyperlinkcolor" val="tx"/>
                    </a:ext>
                  </a:extLst>
                </a:hlinkClick>
              </a:rPr>
              <a:t> </a:t>
            </a:r>
            <a:r>
              <a:rPr lang="es-ES" sz="1333" dirty="0" err="1">
                <a:solidFill>
                  <a:schemeClr val="tx1"/>
                </a:solidFill>
                <a:latin typeface="Proxima Nova"/>
                <a:hlinkClick r:id="rId2">
                  <a:extLst>
                    <a:ext uri="{A12FA001-AC4F-418D-AE19-62706E023703}">
                      <ahyp:hlinkClr xmlns:ahyp="http://schemas.microsoft.com/office/drawing/2018/hyperlinkcolor" val="tx"/>
                    </a:ext>
                  </a:extLst>
                </a:hlinkClick>
              </a:rPr>
              <a:t>icons</a:t>
            </a:r>
            <a:r>
              <a:rPr lang="es-ES" sz="1333" dirty="0">
                <a:solidFill>
                  <a:schemeClr val="tx1"/>
                </a:solidFill>
                <a:latin typeface="Proxima Nova"/>
                <a:hlinkClick r:id="rId2">
                  <a:extLst>
                    <a:ext uri="{A12FA001-AC4F-418D-AE19-62706E023703}">
                      <ahyp:hlinkClr xmlns:ahyp="http://schemas.microsoft.com/office/drawing/2018/hyperlinkcolor" val="tx"/>
                    </a:ext>
                  </a:extLst>
                </a:hlinkClick>
              </a:rPr>
              <a:t> </a:t>
            </a:r>
            <a:r>
              <a:rPr lang="es-ES" sz="1333" dirty="0" err="1">
                <a:solidFill>
                  <a:schemeClr val="tx1"/>
                </a:solidFill>
                <a:latin typeface="Proxima Nova"/>
                <a:hlinkClick r:id="rId2">
                  <a:extLst>
                    <a:ext uri="{A12FA001-AC4F-418D-AE19-62706E023703}">
                      <ahyp:hlinkClr xmlns:ahyp="http://schemas.microsoft.com/office/drawing/2018/hyperlinkcolor" val="tx"/>
                    </a:ext>
                  </a:extLst>
                </a:hlinkClick>
              </a:rPr>
              <a:t>cartoon</a:t>
            </a:r>
            <a:r>
              <a:rPr lang="es-ES" sz="1333" dirty="0">
                <a:solidFill>
                  <a:schemeClr val="tx1"/>
                </a:solidFill>
                <a:latin typeface="Proxima Nova"/>
                <a:hlinkClick r:id="rId2">
                  <a:extLst>
                    <a:ext uri="{A12FA001-AC4F-418D-AE19-62706E023703}">
                      <ahyp:hlinkClr xmlns:ahyp="http://schemas.microsoft.com/office/drawing/2018/hyperlinkcolor" val="tx"/>
                    </a:ext>
                  </a:extLst>
                </a:hlinkClick>
              </a:rPr>
              <a:t> set </a:t>
            </a:r>
            <a:endParaRPr lang="es-ES" sz="1333" dirty="0">
              <a:solidFill>
                <a:schemeClr val="tx1"/>
              </a:solidFill>
              <a:latin typeface="Proxima Nova"/>
            </a:endParaRPr>
          </a:p>
          <a:p>
            <a:pPr defTabSz="435456">
              <a:lnSpc>
                <a:spcPct val="100000"/>
              </a:lnSpc>
              <a:spcBef>
                <a:spcPts val="0"/>
              </a:spcBef>
              <a:spcAft>
                <a:spcPts val="952"/>
              </a:spcAft>
              <a:buClr>
                <a:schemeClr val="accent3"/>
              </a:buClr>
              <a:defRPr/>
            </a:pPr>
            <a:r>
              <a:rPr lang="es-ES" sz="1333" dirty="0" err="1">
                <a:solidFill>
                  <a:srgbClr val="27343E"/>
                </a:solidFill>
                <a:latin typeface="Proxima Nova"/>
                <a:hlinkClick r:id="rId3"/>
              </a:rPr>
              <a:t>Science</a:t>
            </a:r>
            <a:r>
              <a:rPr lang="es-ES" sz="1333" dirty="0">
                <a:solidFill>
                  <a:srgbClr val="27343E"/>
                </a:solidFill>
                <a:latin typeface="Proxima Nova"/>
                <a:hlinkClick r:id="rId3"/>
              </a:rPr>
              <a:t> </a:t>
            </a:r>
            <a:r>
              <a:rPr lang="es-ES" sz="1333" dirty="0" err="1">
                <a:solidFill>
                  <a:srgbClr val="27343E"/>
                </a:solidFill>
                <a:latin typeface="Proxima Nova"/>
                <a:hlinkClick r:id="rId3"/>
              </a:rPr>
              <a:t>cover</a:t>
            </a:r>
            <a:r>
              <a:rPr lang="es-ES" sz="1333" dirty="0">
                <a:solidFill>
                  <a:srgbClr val="27343E"/>
                </a:solidFill>
                <a:latin typeface="Proxima Nova"/>
                <a:hlinkClick r:id="rId3"/>
              </a:rPr>
              <a:t> set</a:t>
            </a:r>
            <a:endParaRPr lang="es-ES" sz="1333" dirty="0">
              <a:solidFill>
                <a:srgbClr val="27343E"/>
              </a:solidFill>
              <a:latin typeface="Proxima Nova"/>
            </a:endParaRPr>
          </a:p>
          <a:p>
            <a:pPr defTabSz="435456">
              <a:lnSpc>
                <a:spcPct val="100000"/>
              </a:lnSpc>
              <a:spcBef>
                <a:spcPts val="0"/>
              </a:spcBef>
              <a:spcAft>
                <a:spcPts val="952"/>
              </a:spcAft>
              <a:buClr>
                <a:schemeClr val="accent3"/>
              </a:buClr>
              <a:defRPr/>
            </a:pPr>
            <a:r>
              <a:rPr lang="en-US" sz="1333" dirty="0">
                <a:solidFill>
                  <a:srgbClr val="374957"/>
                </a:solidFill>
                <a:latin typeface="Proxima Nova"/>
                <a:hlinkClick r:id="rId4"/>
              </a:rPr>
              <a:t>White transparent glass sphere glass or ball, shiny bubble glossy</a:t>
            </a:r>
            <a:endParaRPr lang="en-US" sz="1333" dirty="0">
              <a:solidFill>
                <a:srgbClr val="374957"/>
              </a:solidFill>
              <a:latin typeface="Proxima Nova"/>
            </a:endParaRPr>
          </a:p>
          <a:p>
            <a:pPr marL="0" indent="0" defTabSz="435456">
              <a:lnSpc>
                <a:spcPct val="100000"/>
              </a:lnSpc>
              <a:spcBef>
                <a:spcPts val="0"/>
              </a:spcBef>
              <a:spcAft>
                <a:spcPts val="952"/>
              </a:spcAft>
              <a:buNone/>
              <a:defRPr/>
            </a:pPr>
            <a:r>
              <a:rPr lang="en-US" sz="3048" b="1" dirty="0">
                <a:solidFill>
                  <a:srgbClr val="B11670"/>
                </a:solidFill>
                <a:latin typeface="+mj-lt"/>
              </a:rPr>
              <a:t>Photos</a:t>
            </a:r>
          </a:p>
          <a:p>
            <a:pPr marL="272160" indent="-272160">
              <a:spcBef>
                <a:spcPts val="0"/>
              </a:spcBef>
              <a:spcAft>
                <a:spcPts val="952"/>
              </a:spcAft>
              <a:buClr>
                <a:schemeClr val="accent3"/>
              </a:buClr>
            </a:pPr>
            <a:r>
              <a:rPr lang="en-US" sz="1333" dirty="0">
                <a:solidFill>
                  <a:srgbClr val="27343E"/>
                </a:solidFill>
                <a:latin typeface="Proxima Nova"/>
                <a:hlinkClick r:id="rId5"/>
              </a:rPr>
              <a:t>Kids learning more about chemistry in class</a:t>
            </a:r>
            <a:endParaRPr lang="es-ES" sz="1333" dirty="0">
              <a:solidFill>
                <a:schemeClr val="tx1"/>
              </a:solidFill>
            </a:endParaRPr>
          </a:p>
        </p:txBody>
      </p:sp>
      <p:pic>
        <p:nvPicPr>
          <p:cNvPr id="8" name="Imagen 7" descr="Icono&#10;&#10;Descripción generada automáticamente">
            <a:extLst>
              <a:ext uri="{FF2B5EF4-FFF2-40B4-BE49-F238E27FC236}">
                <a16:creationId xmlns:a16="http://schemas.microsoft.com/office/drawing/2014/main" id="{DF137B05-6FE9-4DE0-B64B-118C8A3A92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583766" y="2873844"/>
            <a:ext cx="986094" cy="1617847"/>
          </a:xfrm>
          <a:prstGeom prst="rect">
            <a:avLst/>
          </a:prstGeom>
        </p:spPr>
      </p:pic>
    </p:spTree>
    <p:extLst>
      <p:ext uri="{BB962C8B-B14F-4D97-AF65-F5344CB8AC3E}">
        <p14:creationId xmlns:p14="http://schemas.microsoft.com/office/powerpoint/2010/main" val="523310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4"/>
        <p:cNvGrpSpPr/>
        <p:nvPr/>
      </p:nvGrpSpPr>
      <p:grpSpPr>
        <a:xfrm>
          <a:off x="0" y="0"/>
          <a:ext cx="0" cy="0"/>
          <a:chOff x="0" y="0"/>
          <a:chExt cx="0" cy="0"/>
        </a:xfrm>
      </p:grpSpPr>
      <p:sp>
        <p:nvSpPr>
          <p:cNvPr id="15" name="Google Shape;15;p4"/>
          <p:cNvSpPr txBox="1"/>
          <p:nvPr/>
        </p:nvSpPr>
        <p:spPr>
          <a:xfrm>
            <a:off x="2740143" y="5088562"/>
            <a:ext cx="6711714" cy="419143"/>
          </a:xfrm>
          <a:prstGeom prst="rect">
            <a:avLst/>
          </a:prstGeom>
          <a:noFill/>
          <a:ln>
            <a:noFill/>
          </a:ln>
        </p:spPr>
        <p:txBody>
          <a:bodyPr spcFirstLastPara="1" wrap="square" lIns="87071" tIns="87071" rIns="87071" bIns="87071" anchor="t" anchorCtr="0">
            <a:noAutofit/>
          </a:bodyPr>
          <a:lstStyle/>
          <a:p>
            <a:pPr algn="ctr">
              <a:lnSpc>
                <a:spcPct val="115000"/>
              </a:lnSpc>
            </a:pPr>
            <a:r>
              <a:rPr lang="en" sz="952">
                <a:solidFill>
                  <a:srgbClr val="FFFFFF"/>
                </a:solidFill>
              </a:rPr>
              <a:t>For more information about editing slides, please read</a:t>
            </a:r>
            <a:r>
              <a:rPr lang="en" sz="857">
                <a:solidFill>
                  <a:srgbClr val="FFFFFF"/>
                </a:solidFill>
              </a:rPr>
              <a:t> </a:t>
            </a:r>
            <a:r>
              <a:rPr lang="en" sz="952">
                <a:solidFill>
                  <a:srgbClr val="FFFFFF"/>
                </a:solidFill>
              </a:rPr>
              <a:t>our FAQs or visit Slidesgo School:</a:t>
            </a:r>
            <a:endParaRPr sz="952">
              <a:solidFill>
                <a:srgbClr val="FFFFFF"/>
              </a:solidFill>
            </a:endParaRPr>
          </a:p>
          <a:p>
            <a:pPr algn="ctr">
              <a:lnSpc>
                <a:spcPct val="115000"/>
              </a:lnSpc>
            </a:pPr>
            <a:r>
              <a:rPr lang="en" sz="952" u="sng">
                <a:solidFill>
                  <a:srgbClr val="869FB2"/>
                </a:solidFill>
                <a:hlinkClick r:id="rId3">
                  <a:extLst>
                    <a:ext uri="{A12FA001-AC4F-418D-AE19-62706E023703}">
                      <ahyp:hlinkClr xmlns:ahyp="http://schemas.microsoft.com/office/drawing/2018/hyperlinkcolor" val="tx"/>
                    </a:ext>
                  </a:extLst>
                </a:hlinkClick>
              </a:rPr>
              <a:t>https://slidesgo.com/faqs</a:t>
            </a:r>
            <a:r>
              <a:rPr lang="en" sz="1143">
                <a:solidFill>
                  <a:srgbClr val="FFFFFF"/>
                </a:solidFill>
              </a:rPr>
              <a:t> </a:t>
            </a:r>
            <a:r>
              <a:rPr lang="en" sz="952">
                <a:solidFill>
                  <a:srgbClr val="FFFFFF"/>
                </a:solidFill>
              </a:rPr>
              <a:t>and</a:t>
            </a:r>
            <a:r>
              <a:rPr lang="en" sz="1143">
                <a:solidFill>
                  <a:srgbClr val="FFFFFF"/>
                </a:solidFill>
              </a:rPr>
              <a:t> </a:t>
            </a:r>
            <a:r>
              <a:rPr lang="en" sz="952"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952" u="sng">
              <a:solidFill>
                <a:srgbClr val="869FB2"/>
              </a:solidFill>
            </a:endParaRPr>
          </a:p>
        </p:txBody>
      </p:sp>
      <p:sp>
        <p:nvSpPr>
          <p:cNvPr id="16" name="Google Shape;16;p4"/>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n"/>
              <a:t>Instructions for use</a:t>
            </a:r>
            <a:endParaRPr/>
          </a:p>
        </p:txBody>
      </p:sp>
      <p:sp>
        <p:nvSpPr>
          <p:cNvPr id="17" name="Google Shape;17;p4"/>
          <p:cNvSpPr txBox="1"/>
          <p:nvPr/>
        </p:nvSpPr>
        <p:spPr>
          <a:xfrm>
            <a:off x="2740143" y="1839619"/>
            <a:ext cx="6711714" cy="2558571"/>
          </a:xfrm>
          <a:prstGeom prst="rect">
            <a:avLst/>
          </a:prstGeom>
          <a:noFill/>
          <a:ln>
            <a:noFill/>
          </a:ln>
        </p:spPr>
        <p:txBody>
          <a:bodyPr spcFirstLastPara="1" wrap="square" lIns="87071" tIns="87071" rIns="87071" bIns="87071" anchor="t" anchorCtr="0">
            <a:noAutofit/>
          </a:bodyPr>
          <a:lstStyle/>
          <a:p>
            <a:pPr>
              <a:lnSpc>
                <a:spcPct val="115000"/>
              </a:lnSpc>
              <a:spcBef>
                <a:spcPts val="1333"/>
              </a:spcBef>
              <a:buClr>
                <a:srgbClr val="000000"/>
              </a:buClr>
              <a:buSzPts val="1100"/>
            </a:pPr>
            <a:r>
              <a:rPr lang="en" sz="952" dirty="0">
                <a:solidFill>
                  <a:srgbClr val="FFFFFF"/>
                </a:solidFill>
              </a:rPr>
              <a:t>If you have a free account, in order to use this template, you must credit </a:t>
            </a:r>
            <a:r>
              <a:rPr lang="en" sz="952" b="1" u="sng" dirty="0">
                <a:solidFill>
                  <a:srgbClr val="869FB2"/>
                </a:solidFill>
                <a:hlinkClick r:id="rId5">
                  <a:extLst>
                    <a:ext uri="{A12FA001-AC4F-418D-AE19-62706E023703}">
                      <ahyp:hlinkClr xmlns:ahyp="http://schemas.microsoft.com/office/drawing/2018/hyperlinkcolor" val="tx"/>
                    </a:ext>
                  </a:extLst>
                </a:hlinkClick>
              </a:rPr>
              <a:t>Slidesgo</a:t>
            </a:r>
            <a:r>
              <a:rPr lang="en" sz="952" dirty="0">
                <a:solidFill>
                  <a:srgbClr val="435D74"/>
                </a:solidFill>
              </a:rPr>
              <a:t> </a:t>
            </a:r>
            <a:r>
              <a:rPr lang="en" sz="952" dirty="0">
                <a:solidFill>
                  <a:srgbClr val="FFFFFF"/>
                </a:solidFill>
              </a:rPr>
              <a:t>by keeping the </a:t>
            </a:r>
            <a:r>
              <a:rPr lang="en" sz="952" b="1" u="sng" dirty="0">
                <a:solidFill>
                  <a:srgbClr val="869FB2"/>
                </a:solidFill>
                <a:hlinkClick r:id="rId6" action="ppaction://hlinksldjump">
                  <a:extLst>
                    <a:ext uri="{A12FA001-AC4F-418D-AE19-62706E023703}">
                      <ahyp:hlinkClr xmlns:ahyp="http://schemas.microsoft.com/office/drawing/2018/hyperlinkcolor" val="tx"/>
                    </a:ext>
                  </a:extLst>
                </a:hlinkClick>
              </a:rPr>
              <a:t>Thanks</a:t>
            </a:r>
            <a:r>
              <a:rPr lang="en" sz="952" dirty="0">
                <a:solidFill>
                  <a:srgbClr val="869FB2"/>
                </a:solidFill>
              </a:rPr>
              <a:t> </a:t>
            </a:r>
            <a:r>
              <a:rPr lang="en" sz="952" dirty="0">
                <a:solidFill>
                  <a:srgbClr val="FFFFFF"/>
                </a:solidFill>
              </a:rPr>
              <a:t>slide. Please refer to the next slide to read the instructions for premium users.</a:t>
            </a:r>
            <a:endParaRPr sz="952" dirty="0">
              <a:solidFill>
                <a:srgbClr val="FFFFFF"/>
              </a:solidFill>
            </a:endParaRPr>
          </a:p>
          <a:p>
            <a:pPr>
              <a:lnSpc>
                <a:spcPct val="115000"/>
              </a:lnSpc>
              <a:spcBef>
                <a:spcPts val="1333"/>
              </a:spcBef>
              <a:buClr>
                <a:srgbClr val="000000"/>
              </a:buClr>
              <a:buSzPts val="1100"/>
            </a:pPr>
            <a:r>
              <a:rPr lang="en" sz="952" b="1" dirty="0">
                <a:solidFill>
                  <a:srgbClr val="869FB2"/>
                </a:solidFill>
              </a:rPr>
              <a:t>As a Free user, you are allowed to:</a:t>
            </a:r>
            <a:endParaRPr sz="952" b="1" dirty="0">
              <a:solidFill>
                <a:srgbClr val="869FB2"/>
              </a:solidFill>
            </a:endParaRPr>
          </a:p>
          <a:p>
            <a:pPr>
              <a:lnSpc>
                <a:spcPct val="115000"/>
              </a:lnSpc>
              <a:spcBef>
                <a:spcPts val="381"/>
              </a:spcBef>
              <a:buClr>
                <a:srgbClr val="000000"/>
              </a:buClr>
              <a:buSzPts val="1100"/>
            </a:pPr>
            <a:r>
              <a:rPr lang="en" sz="952" dirty="0">
                <a:solidFill>
                  <a:srgbClr val="FFFFFF"/>
                </a:solidFill>
              </a:rPr>
              <a:t>- Modify this template.</a:t>
            </a:r>
            <a:endParaRPr sz="952" dirty="0">
              <a:solidFill>
                <a:srgbClr val="FFFFFF"/>
              </a:solidFill>
            </a:endParaRPr>
          </a:p>
          <a:p>
            <a:pPr>
              <a:lnSpc>
                <a:spcPct val="115000"/>
              </a:lnSpc>
              <a:buClr>
                <a:srgbClr val="000000"/>
              </a:buClr>
              <a:buSzPts val="1100"/>
            </a:pPr>
            <a:r>
              <a:rPr lang="en" sz="952" dirty="0">
                <a:solidFill>
                  <a:srgbClr val="FFFFFF"/>
                </a:solidFill>
              </a:rPr>
              <a:t>- Use it for both personal and commercial projects.</a:t>
            </a:r>
            <a:endParaRPr sz="952" dirty="0">
              <a:solidFill>
                <a:srgbClr val="FFFFFF"/>
              </a:solidFill>
            </a:endParaRPr>
          </a:p>
          <a:p>
            <a:pPr>
              <a:lnSpc>
                <a:spcPct val="115000"/>
              </a:lnSpc>
              <a:spcBef>
                <a:spcPts val="1333"/>
              </a:spcBef>
              <a:buClr>
                <a:srgbClr val="000000"/>
              </a:buClr>
              <a:buSzPts val="1100"/>
            </a:pPr>
            <a:r>
              <a:rPr lang="en" sz="952" b="1" dirty="0">
                <a:solidFill>
                  <a:srgbClr val="869FB2"/>
                </a:solidFill>
              </a:rPr>
              <a:t>You are not allowed to:</a:t>
            </a:r>
            <a:endParaRPr sz="952" b="1" dirty="0">
              <a:solidFill>
                <a:srgbClr val="869FB2"/>
              </a:solidFill>
            </a:endParaRPr>
          </a:p>
          <a:p>
            <a:pPr>
              <a:lnSpc>
                <a:spcPct val="115000"/>
              </a:lnSpc>
              <a:spcBef>
                <a:spcPts val="381"/>
              </a:spcBef>
              <a:buClr>
                <a:srgbClr val="000000"/>
              </a:buClr>
              <a:buSzPts val="1100"/>
            </a:pPr>
            <a:r>
              <a:rPr lang="en" sz="952" dirty="0">
                <a:solidFill>
                  <a:srgbClr val="FFFFFF"/>
                </a:solidFill>
              </a:rPr>
              <a:t>- Sublicense, sell or rent any of Slidesgo Content (or a modified version of Slidesgo Content).</a:t>
            </a:r>
            <a:endParaRPr sz="952" dirty="0">
              <a:solidFill>
                <a:srgbClr val="FFFFFF"/>
              </a:solidFill>
            </a:endParaRPr>
          </a:p>
          <a:p>
            <a:pPr>
              <a:lnSpc>
                <a:spcPct val="115000"/>
              </a:lnSpc>
              <a:buClr>
                <a:srgbClr val="000000"/>
              </a:buClr>
              <a:buSzPts val="1100"/>
            </a:pPr>
            <a:r>
              <a:rPr lang="en" sz="952" dirty="0">
                <a:solidFill>
                  <a:srgbClr val="FFFFFF"/>
                </a:solidFill>
              </a:rPr>
              <a:t>- Distribute Slidesgo Content unless it has been expressly authorized by Slidesgo.</a:t>
            </a:r>
            <a:endParaRPr sz="952" dirty="0">
              <a:solidFill>
                <a:srgbClr val="FFFFFF"/>
              </a:solidFill>
            </a:endParaRPr>
          </a:p>
          <a:p>
            <a:pPr>
              <a:lnSpc>
                <a:spcPct val="115000"/>
              </a:lnSpc>
              <a:buClr>
                <a:srgbClr val="000000"/>
              </a:buClr>
              <a:buSzPts val="1100"/>
            </a:pPr>
            <a:r>
              <a:rPr lang="en" sz="952" dirty="0">
                <a:solidFill>
                  <a:srgbClr val="FFFFFF"/>
                </a:solidFill>
              </a:rPr>
              <a:t>- Include Slidesgo Content in an online or offline database or file.</a:t>
            </a:r>
            <a:endParaRPr sz="952" dirty="0">
              <a:solidFill>
                <a:srgbClr val="FFFFFF"/>
              </a:solidFill>
            </a:endParaRPr>
          </a:p>
          <a:p>
            <a:pPr>
              <a:lnSpc>
                <a:spcPct val="115000"/>
              </a:lnSpc>
              <a:buClr>
                <a:srgbClr val="000000"/>
              </a:buClr>
              <a:buSzPts val="1100"/>
            </a:pPr>
            <a:r>
              <a:rPr lang="en" sz="952" dirty="0">
                <a:solidFill>
                  <a:srgbClr val="FFFFFF"/>
                </a:solidFill>
              </a:rPr>
              <a:t>- Offer Slidesgo templates (or modified versions of Slidesgo templates) for download.</a:t>
            </a:r>
            <a:endParaRPr sz="952" dirty="0">
              <a:solidFill>
                <a:srgbClr val="FFFFFF"/>
              </a:solidFill>
            </a:endParaRPr>
          </a:p>
          <a:p>
            <a:pPr>
              <a:lnSpc>
                <a:spcPct val="115000"/>
              </a:lnSpc>
              <a:buClr>
                <a:srgbClr val="000000"/>
              </a:buClr>
              <a:buSzPts val="1100"/>
            </a:pPr>
            <a:r>
              <a:rPr lang="en" sz="952" dirty="0">
                <a:solidFill>
                  <a:srgbClr val="FFFFFF"/>
                </a:solidFill>
              </a:rPr>
              <a:t>- Acquire the copyright of Slidesgo Content.</a:t>
            </a:r>
            <a:endParaRPr sz="952" dirty="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A67915A3-87FA-4AC8-ABA2-142B55CEB937}"/>
              </a:ext>
            </a:extLst>
          </p:cNvPr>
          <p:cNvPicPr>
            <a:picLocks noChangeAspect="1"/>
          </p:cNvPicPr>
          <p:nvPr/>
        </p:nvPicPr>
        <p:blipFill>
          <a:blip r:embed="rId2">
            <a:alphaModFix amt="68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2685" y="2516115"/>
            <a:ext cx="3382343" cy="244086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4933714" y="3427715"/>
            <a:ext cx="4296000" cy="617669"/>
          </a:xfrm>
        </p:spPr>
        <p:txBody>
          <a:bodyPr/>
          <a:lstStyle/>
          <a:p>
            <a:r>
              <a:rPr lang="es-ES" sz="6600" dirty="0"/>
              <a:t>ONMOUSE</a:t>
            </a:r>
            <a:endParaRPr lang="en-US" sz="6600"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4933714" y="4048287"/>
            <a:ext cx="4296000" cy="260213"/>
          </a:xfrm>
        </p:spPr>
        <p:txBody>
          <a:bodyPr>
            <a:noAutofit/>
          </a:bodyPr>
          <a:lstStyle/>
          <a:p>
            <a:r>
              <a:rPr lang="en-US" dirty="0"/>
              <a:t>- BẢNG TUẦN HOÀN -</a:t>
            </a:r>
          </a:p>
        </p:txBody>
      </p:sp>
      <p:pic>
        <p:nvPicPr>
          <p:cNvPr id="3" name="Imagen 2" descr="Imagen que contiene pequeño, tazón, computadora&#10;&#10;Descripción generada automáticamente">
            <a:extLst>
              <a:ext uri="{FF2B5EF4-FFF2-40B4-BE49-F238E27FC236}">
                <a16:creationId xmlns:a16="http://schemas.microsoft.com/office/drawing/2014/main" id="{5E6FF845-0B0F-4794-BB32-D7F0DE60C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354966">
            <a:off x="2706623" y="2426011"/>
            <a:ext cx="2208136" cy="2005982"/>
          </a:xfrm>
          <a:prstGeom prst="rect">
            <a:avLst/>
          </a:prstGeom>
        </p:spPr>
      </p:pic>
    </p:spTree>
    <p:extLst>
      <p:ext uri="{BB962C8B-B14F-4D97-AF65-F5344CB8AC3E}">
        <p14:creationId xmlns:p14="http://schemas.microsoft.com/office/powerpoint/2010/main" val="3198951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1"/>
        <p:cNvGrpSpPr/>
        <p:nvPr/>
      </p:nvGrpSpPr>
      <p:grpSpPr>
        <a:xfrm>
          <a:off x="0" y="0"/>
          <a:ext cx="0" cy="0"/>
          <a:chOff x="0" y="0"/>
          <a:chExt cx="0" cy="0"/>
        </a:xfrm>
      </p:grpSpPr>
      <p:sp>
        <p:nvSpPr>
          <p:cNvPr id="22" name="Google Shape;22;p5"/>
          <p:cNvSpPr txBox="1"/>
          <p:nvPr/>
        </p:nvSpPr>
        <p:spPr>
          <a:xfrm>
            <a:off x="2740143" y="1839619"/>
            <a:ext cx="6711714" cy="3742571"/>
          </a:xfrm>
          <a:prstGeom prst="rect">
            <a:avLst/>
          </a:prstGeom>
          <a:noFill/>
          <a:ln>
            <a:noFill/>
          </a:ln>
        </p:spPr>
        <p:txBody>
          <a:bodyPr spcFirstLastPara="1" wrap="square" lIns="87071" tIns="87071" rIns="87071" bIns="87071" anchor="t" anchorCtr="0">
            <a:noAutofit/>
          </a:bodyPr>
          <a:lstStyle/>
          <a:p>
            <a:pPr>
              <a:lnSpc>
                <a:spcPct val="115000"/>
              </a:lnSpc>
              <a:spcBef>
                <a:spcPts val="1333"/>
              </a:spcBef>
              <a:buClr>
                <a:schemeClr val="dk1"/>
              </a:buClr>
              <a:buSzPts val="1100"/>
            </a:pPr>
            <a:r>
              <a:rPr lang="en" sz="952">
                <a:solidFill>
                  <a:schemeClr val="lt1"/>
                </a:solidFill>
              </a:rPr>
              <a:t>As a Premium user, you can use this template without attributing </a:t>
            </a:r>
            <a:r>
              <a:rPr lang="en" sz="857" b="1" u="sng">
                <a:solidFill>
                  <a:schemeClr val="hlink"/>
                </a:solidFill>
              </a:rPr>
              <a:t>S</a:t>
            </a:r>
            <a:r>
              <a:rPr lang="en" sz="952" b="1" u="sng">
                <a:solidFill>
                  <a:schemeClr val="hlink"/>
                </a:solidFill>
                <a:hlinkClick r:id="rId3"/>
              </a:rPr>
              <a:t>lidesgo</a:t>
            </a:r>
            <a:r>
              <a:rPr lang="en" sz="952">
                <a:solidFill>
                  <a:schemeClr val="lt1"/>
                </a:solidFill>
              </a:rPr>
              <a:t> or keeping the "Thanks" slide.</a:t>
            </a:r>
            <a:endParaRPr sz="952">
              <a:solidFill>
                <a:srgbClr val="FFFFFF"/>
              </a:solidFill>
            </a:endParaRPr>
          </a:p>
          <a:p>
            <a:pPr>
              <a:lnSpc>
                <a:spcPct val="115000"/>
              </a:lnSpc>
              <a:spcBef>
                <a:spcPts val="1333"/>
              </a:spcBef>
            </a:pPr>
            <a:r>
              <a:rPr lang="en" sz="952" b="1">
                <a:solidFill>
                  <a:srgbClr val="869FB2"/>
                </a:solidFill>
              </a:rPr>
              <a:t>You are allowed to:</a:t>
            </a:r>
            <a:endParaRPr sz="952" b="1">
              <a:solidFill>
                <a:srgbClr val="869FB2"/>
              </a:solidFill>
            </a:endParaRPr>
          </a:p>
          <a:p>
            <a:pPr marL="435456" indent="-278207">
              <a:lnSpc>
                <a:spcPct val="115000"/>
              </a:lnSpc>
              <a:spcBef>
                <a:spcPts val="381"/>
              </a:spcBef>
              <a:buClr>
                <a:srgbClr val="FFFFFF"/>
              </a:buClr>
              <a:buSzPts val="1000"/>
              <a:buFont typeface="Arial"/>
              <a:buChar char="●"/>
            </a:pPr>
            <a:r>
              <a:rPr lang="en" sz="952">
                <a:solidFill>
                  <a:srgbClr val="FFFFFF"/>
                </a:solidFill>
              </a:rPr>
              <a:t>Modify this template.</a:t>
            </a:r>
            <a:endParaRPr sz="952">
              <a:solidFill>
                <a:srgbClr val="FFFFFF"/>
              </a:solidFill>
            </a:endParaRPr>
          </a:p>
          <a:p>
            <a:pPr marL="435456" indent="-278207">
              <a:lnSpc>
                <a:spcPct val="115000"/>
              </a:lnSpc>
              <a:buClr>
                <a:srgbClr val="FFFFFF"/>
              </a:buClr>
              <a:buSzPts val="1000"/>
              <a:buFont typeface="Arial"/>
              <a:buChar char="●"/>
            </a:pPr>
            <a:r>
              <a:rPr lang="en" sz="952">
                <a:solidFill>
                  <a:srgbClr val="FFFFFF"/>
                </a:solidFill>
              </a:rPr>
              <a:t>Use it for both personal and commercial purposes.</a:t>
            </a:r>
            <a:endParaRPr sz="952">
              <a:solidFill>
                <a:srgbClr val="FFFFFF"/>
              </a:solidFill>
            </a:endParaRPr>
          </a:p>
          <a:p>
            <a:pPr marL="435456" indent="-278207">
              <a:lnSpc>
                <a:spcPct val="115000"/>
              </a:lnSpc>
              <a:buClr>
                <a:srgbClr val="FFFFFF"/>
              </a:buClr>
              <a:buSzPts val="1000"/>
              <a:buFont typeface="Arial"/>
              <a:buChar char="●"/>
            </a:pPr>
            <a:r>
              <a:rPr lang="en" sz="952">
                <a:solidFill>
                  <a:srgbClr val="FFFFFF"/>
                </a:solidFill>
              </a:rPr>
              <a:t>Hide or delete the “Thanks” slide and the mention to Slidesgo in the credits.</a:t>
            </a:r>
            <a:endParaRPr sz="952">
              <a:solidFill>
                <a:srgbClr val="FFFFFF"/>
              </a:solidFill>
            </a:endParaRPr>
          </a:p>
          <a:p>
            <a:pPr marL="435456" indent="-278207">
              <a:lnSpc>
                <a:spcPct val="115000"/>
              </a:lnSpc>
              <a:buClr>
                <a:srgbClr val="FFFFFF"/>
              </a:buClr>
              <a:buSzPts val="1000"/>
              <a:buFont typeface="Arial"/>
              <a:buChar char="●"/>
            </a:pPr>
            <a:r>
              <a:rPr lang="en" sz="952">
                <a:solidFill>
                  <a:srgbClr val="FFFFFF"/>
                </a:solidFill>
              </a:rPr>
              <a:t>Share this template in an editable format with people who are not part of your team.</a:t>
            </a:r>
            <a:endParaRPr sz="952">
              <a:solidFill>
                <a:srgbClr val="FFFFFF"/>
              </a:solidFill>
            </a:endParaRPr>
          </a:p>
          <a:p>
            <a:pPr>
              <a:lnSpc>
                <a:spcPct val="115000"/>
              </a:lnSpc>
              <a:spcBef>
                <a:spcPts val="1333"/>
              </a:spcBef>
            </a:pPr>
            <a:r>
              <a:rPr lang="en" sz="952" b="1">
                <a:solidFill>
                  <a:srgbClr val="869FB2"/>
                </a:solidFill>
              </a:rPr>
              <a:t>You are not allowed to:</a:t>
            </a:r>
            <a:endParaRPr sz="952" b="1">
              <a:solidFill>
                <a:srgbClr val="869FB2"/>
              </a:solidFill>
            </a:endParaRPr>
          </a:p>
          <a:p>
            <a:pPr marL="435456" indent="-278207">
              <a:lnSpc>
                <a:spcPct val="115000"/>
              </a:lnSpc>
              <a:spcBef>
                <a:spcPts val="381"/>
              </a:spcBef>
              <a:buClr>
                <a:srgbClr val="FFFFFF"/>
              </a:buClr>
              <a:buSzPts val="1000"/>
              <a:buFont typeface="Arial"/>
              <a:buChar char="●"/>
            </a:pPr>
            <a:r>
              <a:rPr lang="en" sz="952">
                <a:solidFill>
                  <a:srgbClr val="FFFFFF"/>
                </a:solidFill>
              </a:rPr>
              <a:t>Sublicense, sell or rent this Slidesgo Template (or a modified version of this Slidesgo Template).</a:t>
            </a:r>
            <a:endParaRPr sz="952">
              <a:solidFill>
                <a:srgbClr val="FFFFFF"/>
              </a:solidFill>
            </a:endParaRPr>
          </a:p>
          <a:p>
            <a:pPr marL="435456" indent="-278207">
              <a:lnSpc>
                <a:spcPct val="115000"/>
              </a:lnSpc>
              <a:buClr>
                <a:srgbClr val="FFFFFF"/>
              </a:buClr>
              <a:buSzPts val="1000"/>
              <a:buFont typeface="Arial"/>
              <a:buChar char="●"/>
            </a:pPr>
            <a:r>
              <a:rPr lang="en" sz="952">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952">
              <a:solidFill>
                <a:srgbClr val="FFFFFF"/>
              </a:solidFill>
            </a:endParaRPr>
          </a:p>
          <a:p>
            <a:pPr marL="435456" indent="-278207">
              <a:lnSpc>
                <a:spcPct val="115000"/>
              </a:lnSpc>
              <a:buClr>
                <a:srgbClr val="FFFFFF"/>
              </a:buClr>
              <a:buSzPts val="1000"/>
              <a:buFont typeface="Arial"/>
              <a:buChar char="●"/>
            </a:pPr>
            <a:r>
              <a:rPr lang="en" sz="952">
                <a:solidFill>
                  <a:srgbClr val="FFFFFF"/>
                </a:solidFill>
              </a:rPr>
              <a:t>Use any of the elements that are part of this Slidesgo Template in an isolated and separated way from this Template.</a:t>
            </a:r>
            <a:endParaRPr sz="952">
              <a:solidFill>
                <a:srgbClr val="FFFFFF"/>
              </a:solidFill>
            </a:endParaRPr>
          </a:p>
          <a:p>
            <a:pPr marL="435456" indent="-278207">
              <a:lnSpc>
                <a:spcPct val="115000"/>
              </a:lnSpc>
              <a:buClr>
                <a:srgbClr val="FFFFFF"/>
              </a:buClr>
              <a:buSzPts val="1000"/>
              <a:buFont typeface="Arial"/>
              <a:buChar char="●"/>
            </a:pPr>
            <a:r>
              <a:rPr lang="en" sz="952">
                <a:solidFill>
                  <a:srgbClr val="FFFFFF"/>
                </a:solidFill>
              </a:rPr>
              <a:t>Register any of the elements that are part of this template as a trademark or logo, or register it as a work in an intellectual property registry or similar.</a:t>
            </a:r>
            <a:endParaRPr sz="952">
              <a:solidFill>
                <a:srgbClr val="FFFFFF"/>
              </a:solidFill>
            </a:endParaRPr>
          </a:p>
          <a:p>
            <a:pPr>
              <a:lnSpc>
                <a:spcPct val="115000"/>
              </a:lnSpc>
            </a:pPr>
            <a:endParaRPr sz="952">
              <a:solidFill>
                <a:srgbClr val="FFFFFF"/>
              </a:solidFill>
            </a:endParaRPr>
          </a:p>
          <a:p>
            <a:pPr>
              <a:lnSpc>
                <a:spcPct val="115000"/>
              </a:lnSpc>
            </a:pPr>
            <a:endParaRPr sz="952">
              <a:solidFill>
                <a:srgbClr val="FFFFFF"/>
              </a:solidFill>
            </a:endParaRPr>
          </a:p>
        </p:txBody>
      </p:sp>
      <p:sp>
        <p:nvSpPr>
          <p:cNvPr id="23" name="Google Shape;23;p5"/>
          <p:cNvSpPr txBox="1"/>
          <p:nvPr/>
        </p:nvSpPr>
        <p:spPr>
          <a:xfrm>
            <a:off x="2740143" y="5088562"/>
            <a:ext cx="6711714" cy="419143"/>
          </a:xfrm>
          <a:prstGeom prst="rect">
            <a:avLst/>
          </a:prstGeom>
          <a:noFill/>
          <a:ln>
            <a:noFill/>
          </a:ln>
        </p:spPr>
        <p:txBody>
          <a:bodyPr spcFirstLastPara="1" wrap="square" lIns="87071" tIns="87071" rIns="87071" bIns="87071" anchor="t" anchorCtr="0">
            <a:noAutofit/>
          </a:bodyPr>
          <a:lstStyle/>
          <a:p>
            <a:pPr algn="ctr">
              <a:lnSpc>
                <a:spcPct val="115000"/>
              </a:lnSpc>
            </a:pPr>
            <a:r>
              <a:rPr lang="en" sz="952">
                <a:solidFill>
                  <a:srgbClr val="FFFFFF"/>
                </a:solidFill>
              </a:rPr>
              <a:t>For more information about editing slides, please read</a:t>
            </a:r>
            <a:r>
              <a:rPr lang="en" sz="857">
                <a:solidFill>
                  <a:srgbClr val="FFFFFF"/>
                </a:solidFill>
              </a:rPr>
              <a:t> </a:t>
            </a:r>
            <a:r>
              <a:rPr lang="en" sz="952">
                <a:solidFill>
                  <a:srgbClr val="FFFFFF"/>
                </a:solidFill>
              </a:rPr>
              <a:t>our FAQs or visit Slidesgo School:</a:t>
            </a:r>
            <a:endParaRPr sz="952">
              <a:solidFill>
                <a:srgbClr val="FFFFFF"/>
              </a:solidFill>
            </a:endParaRPr>
          </a:p>
          <a:p>
            <a:pPr algn="ctr">
              <a:lnSpc>
                <a:spcPct val="115000"/>
              </a:lnSpc>
            </a:pPr>
            <a:r>
              <a:rPr lang="en" sz="952" u="sng">
                <a:solidFill>
                  <a:srgbClr val="869FB2"/>
                </a:solidFill>
                <a:hlinkClick r:id="rId4">
                  <a:extLst>
                    <a:ext uri="{A12FA001-AC4F-418D-AE19-62706E023703}">
                      <ahyp:hlinkClr xmlns:ahyp="http://schemas.microsoft.com/office/drawing/2018/hyperlinkcolor" val="tx"/>
                    </a:ext>
                  </a:extLst>
                </a:hlinkClick>
              </a:rPr>
              <a:t>https://slidesgo.com/faqs</a:t>
            </a:r>
            <a:r>
              <a:rPr lang="en" sz="1143">
                <a:solidFill>
                  <a:srgbClr val="FFFFFF"/>
                </a:solidFill>
              </a:rPr>
              <a:t> </a:t>
            </a:r>
            <a:r>
              <a:rPr lang="en" sz="952">
                <a:solidFill>
                  <a:srgbClr val="FFFFFF"/>
                </a:solidFill>
              </a:rPr>
              <a:t>and</a:t>
            </a:r>
            <a:r>
              <a:rPr lang="en" sz="1143">
                <a:solidFill>
                  <a:srgbClr val="FFFFFF"/>
                </a:solidFill>
              </a:rPr>
              <a:t> </a:t>
            </a:r>
            <a:r>
              <a:rPr lang="en" sz="952"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952" u="sng">
              <a:solidFill>
                <a:srgbClr val="869FB2"/>
              </a:solidFill>
            </a:endParaRPr>
          </a:p>
        </p:txBody>
      </p:sp>
      <p:sp>
        <p:nvSpPr>
          <p:cNvPr id="24" name="Google Shape;24;p5"/>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n">
                <a:solidFill>
                  <a:schemeClr val="lt1"/>
                </a:solidFill>
              </a:rPr>
              <a:t>Instructions for use (premium users)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8"/>
        <p:cNvGrpSpPr/>
        <p:nvPr/>
      </p:nvGrpSpPr>
      <p:grpSpPr>
        <a:xfrm>
          <a:off x="0" y="0"/>
          <a:ext cx="0" cy="0"/>
          <a:chOff x="0" y="0"/>
          <a:chExt cx="0" cy="0"/>
        </a:xfrm>
      </p:grpSpPr>
      <p:sp>
        <p:nvSpPr>
          <p:cNvPr id="29" name="Google Shape;29;p6"/>
          <p:cNvSpPr txBox="1"/>
          <p:nvPr/>
        </p:nvSpPr>
        <p:spPr>
          <a:xfrm>
            <a:off x="2758953" y="2015761"/>
            <a:ext cx="6711714" cy="419143"/>
          </a:xfrm>
          <a:prstGeom prst="rect">
            <a:avLst/>
          </a:prstGeom>
          <a:noFill/>
          <a:ln>
            <a:noFill/>
          </a:ln>
        </p:spPr>
        <p:txBody>
          <a:bodyPr spcFirstLastPara="1" wrap="square" lIns="87071" tIns="87071" rIns="87071" bIns="87071" anchor="t" anchorCtr="0">
            <a:noAutofit/>
          </a:bodyPr>
          <a:lstStyle/>
          <a:p>
            <a:pPr algn="ctr" defTabSz="870912">
              <a:lnSpc>
                <a:spcPct val="115000"/>
              </a:lnSpc>
              <a:buClr>
                <a:srgbClr val="000000"/>
              </a:buClr>
              <a:defRPr/>
            </a:pPr>
            <a:r>
              <a:rPr lang="es" sz="1048" kern="0" dirty="0">
                <a:solidFill>
                  <a:srgbClr val="FFFFFF"/>
                </a:solidFill>
                <a:latin typeface="Arial"/>
                <a:cs typeface="Arial"/>
                <a:sym typeface="Arial"/>
              </a:rPr>
              <a:t>This presentation has been made using the following fonts:</a:t>
            </a:r>
            <a:endParaRPr sz="1048" kern="0" dirty="0">
              <a:solidFill>
                <a:srgbClr val="FFFFFF"/>
              </a:solidFill>
              <a:latin typeface="Arial"/>
              <a:cs typeface="Arial"/>
              <a:sym typeface="Arial"/>
            </a:endParaRPr>
          </a:p>
          <a:p>
            <a:pPr defTabSz="870912">
              <a:lnSpc>
                <a:spcPct val="115000"/>
              </a:lnSpc>
              <a:buClr>
                <a:srgbClr val="000000"/>
              </a:buClr>
              <a:defRPr/>
            </a:pPr>
            <a:endParaRPr sz="1238" kern="0" dirty="0">
              <a:solidFill>
                <a:srgbClr val="435D74"/>
              </a:solidFill>
              <a:latin typeface="Arial"/>
              <a:cs typeface="Arial"/>
              <a:sym typeface="Arial"/>
            </a:endParaRPr>
          </a:p>
        </p:txBody>
      </p:sp>
      <p:sp>
        <p:nvSpPr>
          <p:cNvPr id="30" name="Google Shape;30;p6"/>
          <p:cNvSpPr txBox="1"/>
          <p:nvPr/>
        </p:nvSpPr>
        <p:spPr>
          <a:xfrm>
            <a:off x="2758953" y="2513449"/>
            <a:ext cx="6711714" cy="1195143"/>
          </a:xfrm>
          <a:prstGeom prst="rect">
            <a:avLst/>
          </a:prstGeom>
          <a:noFill/>
          <a:ln>
            <a:noFill/>
          </a:ln>
        </p:spPr>
        <p:txBody>
          <a:bodyPr spcFirstLastPara="1" wrap="square" lIns="87071" tIns="87071" rIns="87071" bIns="87071" anchor="ctr" anchorCtr="0">
            <a:noAutofit/>
          </a:bodyPr>
          <a:lstStyle/>
          <a:p>
            <a:pPr algn="ctr" defTabSz="870912">
              <a:lnSpc>
                <a:spcPct val="115000"/>
              </a:lnSpc>
              <a:buClr>
                <a:srgbClr val="000000"/>
              </a:buClr>
              <a:defRPr/>
            </a:pPr>
            <a:r>
              <a:rPr lang="es-ES" sz="1048" b="1" kern="0" dirty="0" err="1">
                <a:solidFill>
                  <a:schemeClr val="bg1"/>
                </a:solidFill>
                <a:latin typeface="Arial"/>
                <a:cs typeface="Arial"/>
                <a:sym typeface="Arial"/>
              </a:rPr>
              <a:t>Amatic</a:t>
            </a:r>
            <a:r>
              <a:rPr lang="es-ES" sz="1048" b="1" kern="0" dirty="0">
                <a:solidFill>
                  <a:schemeClr val="bg1"/>
                </a:solidFill>
                <a:latin typeface="Arial"/>
                <a:cs typeface="Arial"/>
                <a:sym typeface="Arial"/>
              </a:rPr>
              <a:t> SC</a:t>
            </a:r>
            <a:endParaRPr sz="1048" b="1" kern="0" dirty="0">
              <a:solidFill>
                <a:schemeClr val="bg1"/>
              </a:solidFill>
              <a:latin typeface="Arial"/>
              <a:cs typeface="Arial"/>
              <a:sym typeface="Arial"/>
            </a:endParaRPr>
          </a:p>
          <a:p>
            <a:pPr algn="ctr" defTabSz="870912">
              <a:lnSpc>
                <a:spcPct val="115000"/>
              </a:lnSpc>
              <a:buClr>
                <a:srgbClr val="000000"/>
              </a:buClr>
              <a:defRPr/>
            </a:pPr>
            <a:r>
              <a:rPr lang="es-ES" sz="1048" kern="0" dirty="0">
                <a:solidFill>
                  <a:schemeClr val="bg1"/>
                </a:solidFill>
                <a:uFill>
                  <a:noFill/>
                </a:uFill>
                <a:latin typeface="Arial"/>
                <a:cs typeface="Arial"/>
                <a:sym typeface="Arial"/>
              </a:rPr>
              <a:t>(</a:t>
            </a:r>
            <a:r>
              <a:rPr lang="es-ES" sz="1048" kern="0" dirty="0">
                <a:solidFill>
                  <a:schemeClr val="bg1"/>
                </a:solidFill>
                <a:uFill>
                  <a:noFill/>
                </a:uFill>
                <a:latin typeface="Arial"/>
                <a:cs typeface="Arial"/>
                <a:sym typeface="Arial"/>
                <a:hlinkClick r:id="rId3">
                  <a:extLst>
                    <a:ext uri="{A12FA001-AC4F-418D-AE19-62706E023703}">
                      <ahyp:hlinkClr xmlns:ahyp="http://schemas.microsoft.com/office/drawing/2018/hyperlinkcolor" val="tx"/>
                    </a:ext>
                  </a:extLst>
                </a:hlinkClick>
              </a:rPr>
              <a:t>https://fonts.google.com/specimen/Amatic+SC</a:t>
            </a:r>
            <a:r>
              <a:rPr lang="es" sz="1048" kern="0" dirty="0">
                <a:solidFill>
                  <a:schemeClr val="bg1"/>
                </a:solidFill>
                <a:latin typeface="Arial"/>
                <a:cs typeface="Arial"/>
                <a:sym typeface="Arial"/>
              </a:rPr>
              <a:t>)</a:t>
            </a:r>
            <a:endParaRPr sz="1048" kern="0" dirty="0">
              <a:solidFill>
                <a:schemeClr val="bg1"/>
              </a:solidFill>
              <a:latin typeface="Arial"/>
              <a:cs typeface="Arial"/>
              <a:sym typeface="Arial"/>
            </a:endParaRPr>
          </a:p>
          <a:p>
            <a:pPr algn="ctr" defTabSz="870912">
              <a:lnSpc>
                <a:spcPct val="115000"/>
              </a:lnSpc>
              <a:buClr>
                <a:srgbClr val="000000"/>
              </a:buClr>
              <a:defRPr/>
            </a:pPr>
            <a:endParaRPr sz="762" kern="0" dirty="0">
              <a:solidFill>
                <a:schemeClr val="bg1"/>
              </a:solidFill>
              <a:latin typeface="Arial"/>
              <a:cs typeface="Arial"/>
              <a:sym typeface="Arial"/>
            </a:endParaRPr>
          </a:p>
          <a:p>
            <a:pPr algn="ctr" defTabSz="870912">
              <a:lnSpc>
                <a:spcPct val="115000"/>
              </a:lnSpc>
              <a:buClr>
                <a:srgbClr val="000000"/>
              </a:buClr>
              <a:defRPr/>
            </a:pPr>
            <a:r>
              <a:rPr lang="es-ES" sz="1048" b="1" kern="0" dirty="0" err="1">
                <a:solidFill>
                  <a:schemeClr val="bg1"/>
                </a:solidFill>
                <a:latin typeface="Arial"/>
                <a:cs typeface="Arial"/>
                <a:sym typeface="Arial"/>
              </a:rPr>
              <a:t>Pontano</a:t>
            </a:r>
            <a:r>
              <a:rPr lang="es-ES" sz="1048" b="1" kern="0" dirty="0">
                <a:solidFill>
                  <a:schemeClr val="bg1"/>
                </a:solidFill>
                <a:latin typeface="Arial"/>
                <a:cs typeface="Arial"/>
                <a:sym typeface="Arial"/>
              </a:rPr>
              <a:t> Sans</a:t>
            </a:r>
            <a:endParaRPr sz="1048" b="1" kern="0" dirty="0">
              <a:solidFill>
                <a:schemeClr val="bg1"/>
              </a:solidFill>
              <a:latin typeface="Arial"/>
              <a:cs typeface="Arial"/>
              <a:sym typeface="Arial"/>
            </a:endParaRPr>
          </a:p>
          <a:p>
            <a:pPr algn="ctr" defTabSz="870912">
              <a:lnSpc>
                <a:spcPct val="115000"/>
              </a:lnSpc>
              <a:buClr>
                <a:srgbClr val="000000"/>
              </a:buClr>
              <a:defRPr/>
            </a:pPr>
            <a:r>
              <a:rPr lang="es-ES" sz="1048" kern="0" dirty="0">
                <a:solidFill>
                  <a:schemeClr val="bg1"/>
                </a:solidFill>
                <a:uFill>
                  <a:noFill/>
                </a:uFill>
                <a:latin typeface="Arial"/>
                <a:cs typeface="Arial"/>
                <a:sym typeface="Arial"/>
                <a:hlinkClick r:id="rId4">
                  <a:extLst>
                    <a:ext uri="{A12FA001-AC4F-418D-AE19-62706E023703}">
                      <ahyp:hlinkClr xmlns:ahyp="http://schemas.microsoft.com/office/drawing/2018/hyperlinkcolor" val="tx"/>
                    </a:ext>
                  </a:extLst>
                </a:hlinkClick>
              </a:rPr>
              <a:t>(</a:t>
            </a:r>
            <a:r>
              <a:rPr lang="es-ES" sz="1048" kern="0" dirty="0">
                <a:solidFill>
                  <a:schemeClr val="bg1"/>
                </a:solidFill>
                <a:uFill>
                  <a:noFill/>
                </a:uFill>
                <a:latin typeface="Arial"/>
                <a:cs typeface="Arial"/>
                <a:sym typeface="Arial"/>
                <a:hlinkClick r:id="rId5">
                  <a:extLst>
                    <a:ext uri="{A12FA001-AC4F-418D-AE19-62706E023703}">
                      <ahyp:hlinkClr xmlns:ahyp="http://schemas.microsoft.com/office/drawing/2018/hyperlinkcolor" val="tx"/>
                    </a:ext>
                  </a:extLst>
                </a:hlinkClick>
              </a:rPr>
              <a:t>https://fonts.google.com/specimen/Pontano+Sans</a:t>
            </a:r>
            <a:r>
              <a:rPr lang="es" sz="1048" kern="0" dirty="0">
                <a:solidFill>
                  <a:schemeClr val="bg1"/>
                </a:solidFill>
                <a:latin typeface="Arial"/>
                <a:cs typeface="Arial"/>
                <a:sym typeface="Arial"/>
              </a:rPr>
              <a:t>)</a:t>
            </a:r>
            <a:endParaRPr sz="1048" kern="0" dirty="0">
              <a:solidFill>
                <a:schemeClr val="bg1"/>
              </a:solidFill>
              <a:latin typeface="Arial"/>
              <a:cs typeface="Arial"/>
              <a:sym typeface="Arial"/>
            </a:endParaRPr>
          </a:p>
        </p:txBody>
      </p:sp>
      <p:sp>
        <p:nvSpPr>
          <p:cNvPr id="31" name="Google Shape;31;p6"/>
          <p:cNvSpPr/>
          <p:nvPr/>
        </p:nvSpPr>
        <p:spPr>
          <a:xfrm>
            <a:off x="4258497" y="3825643"/>
            <a:ext cx="753714" cy="718286"/>
          </a:xfrm>
          <a:prstGeom prst="roundRect">
            <a:avLst>
              <a:gd name="adj" fmla="val 16667"/>
            </a:avLst>
          </a:prstGeom>
          <a:solidFill>
            <a:srgbClr val="ED7D31"/>
          </a:solidFill>
          <a:ln w="9525" cap="flat"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 name="Google Shape;32;p6"/>
          <p:cNvSpPr/>
          <p:nvPr/>
        </p:nvSpPr>
        <p:spPr>
          <a:xfrm>
            <a:off x="5269757" y="3825643"/>
            <a:ext cx="753714" cy="718286"/>
          </a:xfrm>
          <a:prstGeom prst="roundRect">
            <a:avLst>
              <a:gd name="adj" fmla="val 16667"/>
            </a:avLst>
          </a:prstGeom>
          <a:solidFill>
            <a:srgbClr val="FFC000"/>
          </a:solidFill>
          <a:ln w="9525" cap="flat"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 name="Google Shape;33;p6"/>
          <p:cNvSpPr/>
          <p:nvPr/>
        </p:nvSpPr>
        <p:spPr>
          <a:xfrm>
            <a:off x="6281016" y="3825643"/>
            <a:ext cx="753714" cy="718286"/>
          </a:xfrm>
          <a:prstGeom prst="roundRect">
            <a:avLst>
              <a:gd name="adj" fmla="val 16667"/>
            </a:avLst>
          </a:prstGeom>
          <a:solidFill>
            <a:srgbClr val="B11670"/>
          </a:solidFill>
          <a:ln w="9525" cap="flat"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dirty="0">
              <a:solidFill>
                <a:srgbClr val="000000"/>
              </a:solidFill>
              <a:latin typeface="Arial"/>
              <a:cs typeface="Arial"/>
              <a:sym typeface="Arial"/>
            </a:endParaRPr>
          </a:p>
        </p:txBody>
      </p:sp>
      <p:sp>
        <p:nvSpPr>
          <p:cNvPr id="34" name="Google Shape;34;p6"/>
          <p:cNvSpPr txBox="1"/>
          <p:nvPr/>
        </p:nvSpPr>
        <p:spPr>
          <a:xfrm>
            <a:off x="4258497" y="3975214"/>
            <a:ext cx="753714" cy="419143"/>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ES" sz="952" kern="0" dirty="0">
                <a:solidFill>
                  <a:schemeClr val="bg1"/>
                </a:solidFill>
                <a:latin typeface="Arial"/>
                <a:cs typeface="Arial"/>
                <a:sym typeface="Arial"/>
              </a:rPr>
              <a:t>#ED7D31</a:t>
            </a:r>
            <a:endParaRPr sz="952" kern="0" dirty="0">
              <a:solidFill>
                <a:schemeClr val="bg1"/>
              </a:solidFill>
              <a:latin typeface="Arial"/>
              <a:cs typeface="Arial"/>
              <a:sym typeface="Arial"/>
            </a:endParaRPr>
          </a:p>
        </p:txBody>
      </p:sp>
      <p:sp>
        <p:nvSpPr>
          <p:cNvPr id="35" name="Google Shape;35;p6"/>
          <p:cNvSpPr txBox="1"/>
          <p:nvPr/>
        </p:nvSpPr>
        <p:spPr>
          <a:xfrm>
            <a:off x="5269757" y="3975214"/>
            <a:ext cx="753714" cy="419143"/>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ES" sz="952" kern="0" dirty="0">
                <a:solidFill>
                  <a:srgbClr val="FFFFFF"/>
                </a:solidFill>
                <a:latin typeface="Arial"/>
                <a:cs typeface="Arial"/>
                <a:sym typeface="Arial"/>
              </a:rPr>
              <a:t>#FFC000</a:t>
            </a:r>
            <a:endParaRPr sz="952" kern="0" dirty="0">
              <a:solidFill>
                <a:srgbClr val="FFFFFF"/>
              </a:solidFill>
              <a:latin typeface="Arial"/>
              <a:cs typeface="Arial"/>
              <a:sym typeface="Arial"/>
            </a:endParaRPr>
          </a:p>
        </p:txBody>
      </p:sp>
      <p:sp>
        <p:nvSpPr>
          <p:cNvPr id="36" name="Google Shape;36;p6"/>
          <p:cNvSpPr txBox="1"/>
          <p:nvPr/>
        </p:nvSpPr>
        <p:spPr>
          <a:xfrm>
            <a:off x="6281016" y="3975214"/>
            <a:ext cx="753714" cy="419143"/>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ES" sz="952" kern="0" dirty="0">
                <a:solidFill>
                  <a:srgbClr val="FFFFFF"/>
                </a:solidFill>
                <a:latin typeface="Arial"/>
                <a:cs typeface="Arial"/>
                <a:sym typeface="Arial"/>
              </a:rPr>
              <a:t>#B11670</a:t>
            </a:r>
            <a:endParaRPr sz="952" kern="0" dirty="0">
              <a:solidFill>
                <a:srgbClr val="FFFFFF"/>
              </a:solidFill>
              <a:latin typeface="Arial"/>
              <a:cs typeface="Arial"/>
              <a:sym typeface="Arial"/>
            </a:endParaRPr>
          </a:p>
        </p:txBody>
      </p:sp>
      <p:sp>
        <p:nvSpPr>
          <p:cNvPr id="37" name="Google Shape;37;p6"/>
          <p:cNvSpPr/>
          <p:nvPr/>
        </p:nvSpPr>
        <p:spPr>
          <a:xfrm>
            <a:off x="7290242" y="3825643"/>
            <a:ext cx="753714" cy="718286"/>
          </a:xfrm>
          <a:prstGeom prst="roundRect">
            <a:avLst>
              <a:gd name="adj" fmla="val 16667"/>
            </a:avLst>
          </a:prstGeom>
          <a:solidFill>
            <a:srgbClr val="4472C4"/>
          </a:solidFill>
          <a:ln w="9525" cap="flat"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 name="Google Shape;38;p6"/>
          <p:cNvSpPr txBox="1"/>
          <p:nvPr/>
        </p:nvSpPr>
        <p:spPr>
          <a:xfrm>
            <a:off x="7290242" y="3975214"/>
            <a:ext cx="753714" cy="419143"/>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ES" sz="952" kern="0" dirty="0">
                <a:solidFill>
                  <a:srgbClr val="FFFFFF"/>
                </a:solidFill>
                <a:latin typeface="Arial"/>
                <a:cs typeface="Arial"/>
                <a:sym typeface="Arial"/>
              </a:rPr>
              <a:t>#4472C4</a:t>
            </a:r>
            <a:endParaRPr sz="952" kern="0" dirty="0">
              <a:solidFill>
                <a:srgbClr val="FFFFFF"/>
              </a:solidFill>
              <a:latin typeface="Arial"/>
              <a:cs typeface="Arial"/>
              <a:sym typeface="Arial"/>
            </a:endParaRPr>
          </a:p>
        </p:txBody>
      </p:sp>
      <p:sp>
        <p:nvSpPr>
          <p:cNvPr id="39" name="Google Shape;39;p6"/>
          <p:cNvSpPr/>
          <p:nvPr/>
        </p:nvSpPr>
        <p:spPr>
          <a:xfrm>
            <a:off x="4258497" y="4712747"/>
            <a:ext cx="753714" cy="718286"/>
          </a:xfrm>
          <a:prstGeom prst="roundRect">
            <a:avLst>
              <a:gd name="adj" fmla="val 16667"/>
            </a:avLst>
          </a:prstGeom>
          <a:solidFill>
            <a:schemeClr val="bg1"/>
          </a:solidFill>
          <a:ln w="9525" cap="flat"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 name="Google Shape;40;p6"/>
          <p:cNvSpPr/>
          <p:nvPr/>
        </p:nvSpPr>
        <p:spPr>
          <a:xfrm>
            <a:off x="5269757" y="4712747"/>
            <a:ext cx="753714" cy="718286"/>
          </a:xfrm>
          <a:prstGeom prst="roundRect">
            <a:avLst>
              <a:gd name="adj" fmla="val 16667"/>
            </a:avLst>
          </a:prstGeom>
          <a:solidFill>
            <a:srgbClr val="44546A"/>
          </a:solidFill>
          <a:ln w="9525" cap="flat"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 name="Google Shape;41;p6"/>
          <p:cNvSpPr/>
          <p:nvPr/>
        </p:nvSpPr>
        <p:spPr>
          <a:xfrm>
            <a:off x="6281016" y="4712747"/>
            <a:ext cx="753714" cy="718286"/>
          </a:xfrm>
          <a:prstGeom prst="roundRect">
            <a:avLst>
              <a:gd name="adj" fmla="val 16667"/>
            </a:avLst>
          </a:prstGeom>
          <a:solidFill>
            <a:srgbClr val="32B1C2"/>
          </a:solidFill>
          <a:ln w="9525" cap="flat"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 name="Google Shape;42;p6"/>
          <p:cNvSpPr txBox="1"/>
          <p:nvPr/>
        </p:nvSpPr>
        <p:spPr>
          <a:xfrm>
            <a:off x="4258497" y="4862318"/>
            <a:ext cx="753714" cy="419143"/>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952" kern="0">
                <a:solidFill>
                  <a:srgbClr val="000000"/>
                </a:solidFill>
                <a:latin typeface="Arial"/>
                <a:cs typeface="Arial"/>
                <a:sym typeface="Arial"/>
              </a:rPr>
              <a:t>#FFFFFF</a:t>
            </a:r>
            <a:endParaRPr sz="952" kern="0" dirty="0">
              <a:solidFill>
                <a:srgbClr val="000000"/>
              </a:solidFill>
              <a:latin typeface="Arial"/>
              <a:cs typeface="Arial"/>
              <a:sym typeface="Arial"/>
            </a:endParaRPr>
          </a:p>
        </p:txBody>
      </p:sp>
      <p:sp>
        <p:nvSpPr>
          <p:cNvPr id="43" name="Google Shape;43;p6"/>
          <p:cNvSpPr txBox="1"/>
          <p:nvPr/>
        </p:nvSpPr>
        <p:spPr>
          <a:xfrm>
            <a:off x="5269757" y="4862318"/>
            <a:ext cx="753714" cy="419143"/>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ES" sz="952" kern="0" dirty="0">
                <a:solidFill>
                  <a:srgbClr val="FFFFFF"/>
                </a:solidFill>
                <a:latin typeface="Arial"/>
                <a:cs typeface="Arial"/>
                <a:sym typeface="Arial"/>
              </a:rPr>
              <a:t>#44546A</a:t>
            </a:r>
            <a:endParaRPr sz="952" kern="0" dirty="0">
              <a:solidFill>
                <a:srgbClr val="FFFFFF"/>
              </a:solidFill>
              <a:latin typeface="Arial"/>
              <a:cs typeface="Arial"/>
              <a:sym typeface="Arial"/>
            </a:endParaRPr>
          </a:p>
        </p:txBody>
      </p:sp>
      <p:sp>
        <p:nvSpPr>
          <p:cNvPr id="44" name="Google Shape;44;p6"/>
          <p:cNvSpPr txBox="1"/>
          <p:nvPr/>
        </p:nvSpPr>
        <p:spPr>
          <a:xfrm>
            <a:off x="6281016" y="4862318"/>
            <a:ext cx="753714" cy="419143"/>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ES" sz="952" kern="0" dirty="0">
                <a:solidFill>
                  <a:srgbClr val="FFFFFF"/>
                </a:solidFill>
                <a:latin typeface="Arial"/>
                <a:cs typeface="Arial"/>
                <a:sym typeface="Arial"/>
              </a:rPr>
              <a:t>#32B1C2</a:t>
            </a:r>
            <a:endParaRPr sz="952" kern="0" dirty="0">
              <a:solidFill>
                <a:srgbClr val="FFFFFF"/>
              </a:solidFill>
              <a:latin typeface="Arial"/>
              <a:cs typeface="Arial"/>
              <a:sym typeface="Arial"/>
            </a:endParaRPr>
          </a:p>
        </p:txBody>
      </p:sp>
      <p:sp>
        <p:nvSpPr>
          <p:cNvPr id="51" name="Google Shape;51;p6"/>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dirty="0"/>
              <a:t>Fonts &amp; colors used</a:t>
            </a:r>
            <a:endParaRPr dirty="0"/>
          </a:p>
        </p:txBody>
      </p:sp>
      <p:sp>
        <p:nvSpPr>
          <p:cNvPr id="19" name="Google Shape;37;p6">
            <a:extLst>
              <a:ext uri="{FF2B5EF4-FFF2-40B4-BE49-F238E27FC236}">
                <a16:creationId xmlns:a16="http://schemas.microsoft.com/office/drawing/2014/main" id="{89C8D05C-25F5-4161-8BF2-C504304ECF4B}"/>
              </a:ext>
            </a:extLst>
          </p:cNvPr>
          <p:cNvSpPr/>
          <p:nvPr/>
        </p:nvSpPr>
        <p:spPr>
          <a:xfrm>
            <a:off x="7290242" y="4712747"/>
            <a:ext cx="753714" cy="718286"/>
          </a:xfrm>
          <a:prstGeom prst="roundRect">
            <a:avLst>
              <a:gd name="adj" fmla="val 16667"/>
            </a:avLst>
          </a:prstGeom>
          <a:solidFill>
            <a:srgbClr val="A7F856"/>
          </a:solidFill>
          <a:ln w="9525" cap="flat"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 name="Google Shape;38;p6">
            <a:extLst>
              <a:ext uri="{FF2B5EF4-FFF2-40B4-BE49-F238E27FC236}">
                <a16:creationId xmlns:a16="http://schemas.microsoft.com/office/drawing/2014/main" id="{0D8E21AE-F600-4337-A880-F34AD278325E}"/>
              </a:ext>
            </a:extLst>
          </p:cNvPr>
          <p:cNvSpPr txBox="1"/>
          <p:nvPr/>
        </p:nvSpPr>
        <p:spPr>
          <a:xfrm>
            <a:off x="7290242" y="4862318"/>
            <a:ext cx="753714" cy="419143"/>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ES" sz="952" kern="0" dirty="0">
                <a:latin typeface="Arial"/>
                <a:cs typeface="Arial"/>
                <a:sym typeface="Arial"/>
              </a:rPr>
              <a:t>#A7F856</a:t>
            </a:r>
            <a:endParaRPr sz="952" kern="0" dirty="0">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5"/>
        <p:cNvGrpSpPr/>
        <p:nvPr/>
      </p:nvGrpSpPr>
      <p:grpSpPr>
        <a:xfrm>
          <a:off x="0" y="0"/>
          <a:ext cx="0" cy="0"/>
          <a:chOff x="0" y="0"/>
          <a:chExt cx="0" cy="0"/>
        </a:xfrm>
      </p:grpSpPr>
      <p:sp>
        <p:nvSpPr>
          <p:cNvPr id="56" name="Google Shape;56;p7"/>
          <p:cNvSpPr txBox="1"/>
          <p:nvPr/>
        </p:nvSpPr>
        <p:spPr>
          <a:xfrm>
            <a:off x="2934500" y="2014382"/>
            <a:ext cx="6315143" cy="812000"/>
          </a:xfrm>
          <a:prstGeom prst="rect">
            <a:avLst/>
          </a:prstGeom>
          <a:noFill/>
          <a:ln>
            <a:noFill/>
          </a:ln>
        </p:spPr>
        <p:txBody>
          <a:bodyPr spcFirstLastPara="1" wrap="square" lIns="87071" tIns="87071" rIns="87071" bIns="87071" anchor="t" anchorCtr="0">
            <a:noAutofit/>
          </a:bodyPr>
          <a:lstStyle/>
          <a:p>
            <a:pPr algn="ctr" defTabSz="870912">
              <a:lnSpc>
                <a:spcPct val="115000"/>
              </a:lnSpc>
              <a:buClr>
                <a:srgbClr val="000000"/>
              </a:buClr>
              <a:defRPr/>
            </a:pPr>
            <a:r>
              <a:rPr lang="es" sz="1048" kern="0" dirty="0">
                <a:solidFill>
                  <a:srgbClr val="FFFFFF"/>
                </a:solidFill>
                <a:latin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s" sz="1048" kern="0" dirty="0">
                <a:solidFill>
                  <a:srgbClr val="869FB2"/>
                </a:solidFill>
                <a:latin typeface="Arial"/>
                <a:cs typeface="Arial"/>
                <a:sym typeface="Arial"/>
              </a:rPr>
              <a:t> </a:t>
            </a:r>
            <a:r>
              <a:rPr lang="es" sz="1048" kern="0" dirty="0">
                <a:solidFill>
                  <a:srgbClr val="869FB2"/>
                </a:solidFill>
                <a:uFill>
                  <a:noFill/>
                </a:uFill>
                <a:latin typeface="Arial"/>
                <a:cs typeface="Arial"/>
                <a:sym typeface="Arial"/>
              </a:rPr>
              <a:t>h</a:t>
            </a:r>
            <a:r>
              <a:rPr lang="es" sz="1048" kern="0" dirty="0">
                <a:solidFill>
                  <a:srgbClr val="869FB2"/>
                </a:solidFill>
                <a:uFill>
                  <a:noFill/>
                </a:uFill>
                <a:latin typeface="Arial"/>
                <a:cs typeface="Arial"/>
                <a:sym typeface="Arial"/>
                <a:hlinkClick r:id="rId3">
                  <a:extLst>
                    <a:ext uri="{A12FA001-AC4F-418D-AE19-62706E023703}">
                      <ahyp:hlinkClr xmlns:ahyp="http://schemas.microsoft.com/office/drawing/2018/hyperlinkcolor" val="tx"/>
                    </a:ext>
                  </a:extLst>
                </a:hlinkClick>
              </a:rPr>
              <a:t>ow it works.</a:t>
            </a:r>
            <a:endParaRPr sz="1048" kern="0" dirty="0">
              <a:solidFill>
                <a:srgbClr val="869FB2"/>
              </a:solidFill>
              <a:latin typeface="Arial"/>
              <a:cs typeface="Arial"/>
              <a:sym typeface="Arial"/>
            </a:endParaRPr>
          </a:p>
        </p:txBody>
      </p:sp>
      <p:pic>
        <p:nvPicPr>
          <p:cNvPr id="57" name="Google Shape;57;p7"/>
          <p:cNvPicPr preferRelativeResize="0"/>
          <p:nvPr/>
        </p:nvPicPr>
        <p:blipFill rotWithShape="1">
          <a:blip r:embed="rId4">
            <a:alphaModFix/>
          </a:blip>
          <a:srcRect t="16540" b="16547"/>
          <a:stretch/>
        </p:blipFill>
        <p:spPr>
          <a:xfrm>
            <a:off x="2228212" y="3540324"/>
            <a:ext cx="1530209" cy="1023879"/>
          </a:xfrm>
          <a:prstGeom prst="rect">
            <a:avLst/>
          </a:prstGeom>
          <a:noFill/>
          <a:ln>
            <a:noFill/>
          </a:ln>
        </p:spPr>
      </p:pic>
      <p:sp>
        <p:nvSpPr>
          <p:cNvPr id="58" name="Google Shape;58;p7">
            <a:hlinkClick r:id="rId5"/>
          </p:cNvPr>
          <p:cNvSpPr txBox="1"/>
          <p:nvPr/>
        </p:nvSpPr>
        <p:spPr>
          <a:xfrm>
            <a:off x="2387469" y="4766738"/>
            <a:ext cx="1211714" cy="303143"/>
          </a:xfrm>
          <a:prstGeom prst="rect">
            <a:avLst/>
          </a:prstGeom>
          <a:noFill/>
          <a:ln>
            <a:noFill/>
          </a:ln>
        </p:spPr>
        <p:txBody>
          <a:bodyPr spcFirstLastPara="1" wrap="square" lIns="87071" tIns="87071" rIns="87071" bIns="87071" anchor="ctr" anchorCtr="0">
            <a:noAutofit/>
          </a:bodyPr>
          <a:lstStyle/>
          <a:p>
            <a:pPr algn="ctr" defTabSz="870912">
              <a:lnSpc>
                <a:spcPct val="115000"/>
              </a:lnSpc>
              <a:buClr>
                <a:srgbClr val="000000"/>
              </a:buClr>
              <a:defRPr/>
            </a:pPr>
            <a:r>
              <a:rPr lang="es" sz="1333" kern="0">
                <a:solidFill>
                  <a:srgbClr val="869FB2"/>
                </a:solidFill>
                <a:uFill>
                  <a:noFill/>
                </a:uFill>
                <a:latin typeface="Arial"/>
                <a:cs typeface="Arial"/>
                <a:sym typeface="Arial"/>
                <a:hlinkClick r:id="rId5">
                  <a:extLst>
                    <a:ext uri="{A12FA001-AC4F-418D-AE19-62706E023703}">
                      <ahyp:hlinkClr xmlns:ahyp="http://schemas.microsoft.com/office/drawing/2018/hyperlinkcolor" val="tx"/>
                    </a:ext>
                  </a:extLst>
                </a:hlinkClick>
              </a:rPr>
              <a:t>Pana</a:t>
            </a:r>
            <a:endParaRPr sz="1333" kern="0">
              <a:solidFill>
                <a:srgbClr val="869FB2"/>
              </a:solidFill>
              <a:latin typeface="Arial"/>
              <a:cs typeface="Arial"/>
              <a:sym typeface="Arial"/>
            </a:endParaRPr>
          </a:p>
        </p:txBody>
      </p:sp>
      <p:sp>
        <p:nvSpPr>
          <p:cNvPr id="59" name="Google Shape;59;p7">
            <a:hlinkClick r:id="rId6"/>
          </p:cNvPr>
          <p:cNvSpPr txBox="1"/>
          <p:nvPr/>
        </p:nvSpPr>
        <p:spPr>
          <a:xfrm>
            <a:off x="3921923" y="4766738"/>
            <a:ext cx="1211714" cy="303143"/>
          </a:xfrm>
          <a:prstGeom prst="rect">
            <a:avLst/>
          </a:prstGeom>
          <a:noFill/>
          <a:ln>
            <a:noFill/>
          </a:ln>
        </p:spPr>
        <p:txBody>
          <a:bodyPr spcFirstLastPara="1" wrap="square" lIns="87071" tIns="87071" rIns="87071" bIns="87071" anchor="ctr" anchorCtr="0">
            <a:noAutofit/>
          </a:bodyPr>
          <a:lstStyle/>
          <a:p>
            <a:pPr algn="ctr" defTabSz="870912">
              <a:lnSpc>
                <a:spcPct val="115000"/>
              </a:lnSpc>
              <a:buClr>
                <a:srgbClr val="000000"/>
              </a:buClr>
              <a:defRPr/>
            </a:pPr>
            <a:r>
              <a:rPr lang="es" sz="1333" kern="0">
                <a:solidFill>
                  <a:srgbClr val="869FB2"/>
                </a:solidFill>
                <a:uFill>
                  <a:noFill/>
                </a:uFill>
                <a:latin typeface="Arial"/>
                <a:cs typeface="Arial"/>
                <a:sym typeface="Arial"/>
                <a:hlinkClick r:id="rId6">
                  <a:extLst>
                    <a:ext uri="{A12FA001-AC4F-418D-AE19-62706E023703}">
                      <ahyp:hlinkClr xmlns:ahyp="http://schemas.microsoft.com/office/drawing/2018/hyperlinkcolor" val="tx"/>
                    </a:ext>
                  </a:extLst>
                </a:hlinkClick>
              </a:rPr>
              <a:t>Amico</a:t>
            </a:r>
            <a:endParaRPr sz="1333" kern="0">
              <a:solidFill>
                <a:srgbClr val="869FB2"/>
              </a:solidFill>
              <a:latin typeface="Arial"/>
              <a:cs typeface="Arial"/>
              <a:sym typeface="Arial"/>
            </a:endParaRPr>
          </a:p>
        </p:txBody>
      </p:sp>
      <p:sp>
        <p:nvSpPr>
          <p:cNvPr id="60" name="Google Shape;60;p7">
            <a:hlinkClick r:id="rId7"/>
          </p:cNvPr>
          <p:cNvSpPr txBox="1"/>
          <p:nvPr/>
        </p:nvSpPr>
        <p:spPr>
          <a:xfrm>
            <a:off x="5456385" y="4766738"/>
            <a:ext cx="1211714" cy="303143"/>
          </a:xfrm>
          <a:prstGeom prst="rect">
            <a:avLst/>
          </a:prstGeom>
          <a:noFill/>
          <a:ln>
            <a:noFill/>
          </a:ln>
        </p:spPr>
        <p:txBody>
          <a:bodyPr spcFirstLastPara="1" wrap="square" lIns="87071" tIns="87071" rIns="87071" bIns="87071" anchor="ctr" anchorCtr="0">
            <a:noAutofit/>
          </a:bodyPr>
          <a:lstStyle/>
          <a:p>
            <a:pPr algn="ctr" defTabSz="870912">
              <a:lnSpc>
                <a:spcPct val="115000"/>
              </a:lnSpc>
              <a:buClr>
                <a:srgbClr val="000000"/>
              </a:buClr>
              <a:defRPr/>
            </a:pPr>
            <a:r>
              <a:rPr lang="es" sz="1333" kern="0">
                <a:solidFill>
                  <a:srgbClr val="869FB2"/>
                </a:solidFill>
                <a:uFill>
                  <a:noFill/>
                </a:uFill>
                <a:latin typeface="Arial"/>
                <a:cs typeface="Arial"/>
                <a:sym typeface="Arial"/>
                <a:hlinkClick r:id="rId7">
                  <a:extLst>
                    <a:ext uri="{A12FA001-AC4F-418D-AE19-62706E023703}">
                      <ahyp:hlinkClr xmlns:ahyp="http://schemas.microsoft.com/office/drawing/2018/hyperlinkcolor" val="tx"/>
                    </a:ext>
                  </a:extLst>
                </a:hlinkClick>
              </a:rPr>
              <a:t>Bro</a:t>
            </a:r>
            <a:endParaRPr sz="1333" kern="0">
              <a:solidFill>
                <a:srgbClr val="869FB2"/>
              </a:solidFill>
              <a:latin typeface="Arial"/>
              <a:cs typeface="Arial"/>
              <a:sym typeface="Arial"/>
            </a:endParaRPr>
          </a:p>
        </p:txBody>
      </p:sp>
      <p:sp>
        <p:nvSpPr>
          <p:cNvPr id="61" name="Google Shape;61;p7">
            <a:hlinkClick r:id="rId8"/>
          </p:cNvPr>
          <p:cNvSpPr txBox="1"/>
          <p:nvPr/>
        </p:nvSpPr>
        <p:spPr>
          <a:xfrm>
            <a:off x="6990822" y="4766738"/>
            <a:ext cx="1211714" cy="303143"/>
          </a:xfrm>
          <a:prstGeom prst="rect">
            <a:avLst/>
          </a:prstGeom>
          <a:noFill/>
          <a:ln>
            <a:noFill/>
          </a:ln>
        </p:spPr>
        <p:txBody>
          <a:bodyPr spcFirstLastPara="1" wrap="square" lIns="87071" tIns="87071" rIns="87071" bIns="87071" anchor="ctr" anchorCtr="0">
            <a:noAutofit/>
          </a:bodyPr>
          <a:lstStyle/>
          <a:p>
            <a:pPr algn="ctr" defTabSz="870912">
              <a:lnSpc>
                <a:spcPct val="115000"/>
              </a:lnSpc>
              <a:buClr>
                <a:srgbClr val="000000"/>
              </a:buClr>
              <a:defRPr/>
            </a:pPr>
            <a:r>
              <a:rPr lang="es" sz="1333" kern="0">
                <a:solidFill>
                  <a:srgbClr val="869FB2"/>
                </a:solidFill>
                <a:uFill>
                  <a:noFill/>
                </a:uFill>
                <a:latin typeface="Arial"/>
                <a:cs typeface="Arial"/>
                <a:sym typeface="Arial"/>
                <a:hlinkClick r:id="rId8">
                  <a:extLst>
                    <a:ext uri="{A12FA001-AC4F-418D-AE19-62706E023703}">
                      <ahyp:hlinkClr xmlns:ahyp="http://schemas.microsoft.com/office/drawing/2018/hyperlinkcolor" val="tx"/>
                    </a:ext>
                  </a:extLst>
                </a:hlinkClick>
              </a:rPr>
              <a:t>Rafiki</a:t>
            </a:r>
            <a:endParaRPr sz="1333" kern="0">
              <a:solidFill>
                <a:srgbClr val="869FB2"/>
              </a:solidFill>
              <a:latin typeface="Arial"/>
              <a:cs typeface="Arial"/>
              <a:sym typeface="Arial"/>
            </a:endParaRPr>
          </a:p>
        </p:txBody>
      </p:sp>
      <p:pic>
        <p:nvPicPr>
          <p:cNvPr id="62" name="Google Shape;62;p7"/>
          <p:cNvPicPr preferRelativeResize="0"/>
          <p:nvPr/>
        </p:nvPicPr>
        <p:blipFill rotWithShape="1">
          <a:blip r:embed="rId9">
            <a:alphaModFix/>
          </a:blip>
          <a:srcRect/>
          <a:stretch/>
        </p:blipFill>
        <p:spPr>
          <a:xfrm>
            <a:off x="3889408" y="3275764"/>
            <a:ext cx="1276757" cy="1276765"/>
          </a:xfrm>
          <a:prstGeom prst="rect">
            <a:avLst/>
          </a:prstGeom>
          <a:noFill/>
          <a:ln>
            <a:noFill/>
          </a:ln>
        </p:spPr>
      </p:pic>
      <p:pic>
        <p:nvPicPr>
          <p:cNvPr id="63" name="Google Shape;63;p7"/>
          <p:cNvPicPr preferRelativeResize="0"/>
          <p:nvPr/>
        </p:nvPicPr>
        <p:blipFill rotWithShape="1">
          <a:blip r:embed="rId10">
            <a:alphaModFix/>
          </a:blip>
          <a:srcRect l="4194" t="11228" r="4213" b="8854"/>
          <a:stretch/>
        </p:blipFill>
        <p:spPr>
          <a:xfrm>
            <a:off x="5336262" y="3391632"/>
            <a:ext cx="1379337" cy="1203417"/>
          </a:xfrm>
          <a:prstGeom prst="rect">
            <a:avLst/>
          </a:prstGeom>
          <a:noFill/>
          <a:ln>
            <a:noFill/>
          </a:ln>
        </p:spPr>
      </p:pic>
      <p:pic>
        <p:nvPicPr>
          <p:cNvPr id="64" name="Google Shape;64;p7"/>
          <p:cNvPicPr preferRelativeResize="0"/>
          <p:nvPr/>
        </p:nvPicPr>
        <p:blipFill rotWithShape="1">
          <a:blip r:embed="rId11">
            <a:alphaModFix/>
          </a:blip>
          <a:srcRect t="6567" b="11945"/>
          <a:stretch/>
        </p:blipFill>
        <p:spPr>
          <a:xfrm>
            <a:off x="6834416" y="3438311"/>
            <a:ext cx="1379318" cy="1123966"/>
          </a:xfrm>
          <a:prstGeom prst="rect">
            <a:avLst/>
          </a:prstGeom>
          <a:noFill/>
          <a:ln>
            <a:noFill/>
          </a:ln>
        </p:spPr>
      </p:pic>
      <p:pic>
        <p:nvPicPr>
          <p:cNvPr id="65" name="Google Shape;65;p7"/>
          <p:cNvPicPr preferRelativeResize="0"/>
          <p:nvPr/>
        </p:nvPicPr>
        <p:blipFill rotWithShape="1">
          <a:blip r:embed="rId12">
            <a:alphaModFix/>
          </a:blip>
          <a:srcRect t="11708" b="17967"/>
          <a:stretch/>
        </p:blipFill>
        <p:spPr>
          <a:xfrm>
            <a:off x="8252437" y="3383431"/>
            <a:ext cx="1711355" cy="1203429"/>
          </a:xfrm>
          <a:prstGeom prst="rect">
            <a:avLst/>
          </a:prstGeom>
          <a:noFill/>
          <a:ln>
            <a:noFill/>
          </a:ln>
        </p:spPr>
      </p:pic>
      <p:sp>
        <p:nvSpPr>
          <p:cNvPr id="66" name="Google Shape;66;p7">
            <a:hlinkClick r:id="rId13"/>
          </p:cNvPr>
          <p:cNvSpPr txBox="1"/>
          <p:nvPr/>
        </p:nvSpPr>
        <p:spPr>
          <a:xfrm>
            <a:off x="8525274" y="4766738"/>
            <a:ext cx="1211714" cy="303143"/>
          </a:xfrm>
          <a:prstGeom prst="rect">
            <a:avLst/>
          </a:prstGeom>
          <a:noFill/>
          <a:ln>
            <a:noFill/>
          </a:ln>
        </p:spPr>
        <p:txBody>
          <a:bodyPr spcFirstLastPara="1" wrap="square" lIns="87071" tIns="87071" rIns="87071" bIns="87071" anchor="ctr" anchorCtr="0">
            <a:noAutofit/>
          </a:bodyPr>
          <a:lstStyle/>
          <a:p>
            <a:pPr algn="ctr" defTabSz="870912">
              <a:lnSpc>
                <a:spcPct val="115000"/>
              </a:lnSpc>
              <a:buClr>
                <a:srgbClr val="000000"/>
              </a:buClr>
              <a:defRPr/>
            </a:pPr>
            <a:r>
              <a:rPr lang="es" sz="1333" kern="0">
                <a:solidFill>
                  <a:srgbClr val="869FB2"/>
                </a:solidFill>
                <a:uFill>
                  <a:noFill/>
                </a:uFill>
                <a:latin typeface="Arial"/>
                <a:cs typeface="Arial"/>
                <a:sym typeface="Arial"/>
                <a:hlinkClick r:id="rId13">
                  <a:extLst>
                    <a:ext uri="{A12FA001-AC4F-418D-AE19-62706E023703}">
                      <ahyp:hlinkClr xmlns:ahyp="http://schemas.microsoft.com/office/drawing/2018/hyperlinkcolor" val="tx"/>
                    </a:ext>
                  </a:extLst>
                </a:hlinkClick>
              </a:rPr>
              <a:t>Cuate</a:t>
            </a:r>
            <a:endParaRPr sz="1333" kern="0">
              <a:solidFill>
                <a:srgbClr val="869FB2"/>
              </a:solidFill>
              <a:latin typeface="Arial"/>
              <a:cs typeface="Arial"/>
              <a:sym typeface="Arial"/>
            </a:endParaRPr>
          </a:p>
        </p:txBody>
      </p:sp>
      <p:sp>
        <p:nvSpPr>
          <p:cNvPr id="67" name="Google Shape;67;p7"/>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t>Storyset</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
        <p:cNvGrpSpPr/>
        <p:nvPr/>
      </p:nvGrpSpPr>
      <p:grpSpPr>
        <a:xfrm>
          <a:off x="0" y="0"/>
          <a:ext cx="0" cy="0"/>
          <a:chOff x="0" y="0"/>
          <a:chExt cx="0" cy="0"/>
        </a:xfrm>
      </p:grpSpPr>
      <p:grpSp>
        <p:nvGrpSpPr>
          <p:cNvPr id="72" name="Google Shape;72;p8"/>
          <p:cNvGrpSpPr/>
          <p:nvPr/>
        </p:nvGrpSpPr>
        <p:grpSpPr>
          <a:xfrm>
            <a:off x="6582391" y="3928082"/>
            <a:ext cx="421753" cy="489782"/>
            <a:chOff x="4727025" y="1332775"/>
            <a:chExt cx="59900" cy="69625"/>
          </a:xfrm>
        </p:grpSpPr>
        <p:sp>
          <p:nvSpPr>
            <p:cNvPr id="73" name="Google Shape;73;p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 name="Google Shape;74;p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 name="Google Shape;75;p8"/>
          <p:cNvGrpSpPr/>
          <p:nvPr/>
        </p:nvGrpSpPr>
        <p:grpSpPr>
          <a:xfrm>
            <a:off x="7225550" y="3211403"/>
            <a:ext cx="477056" cy="477047"/>
            <a:chOff x="4820425" y="1329900"/>
            <a:chExt cx="70175" cy="70350"/>
          </a:xfrm>
        </p:grpSpPr>
        <p:sp>
          <p:nvSpPr>
            <p:cNvPr id="76" name="Google Shape;76;p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 name="Google Shape;77;p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 name="Google Shape;78;p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 name="Google Shape;79;p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 name="Google Shape;80;p8"/>
          <p:cNvGrpSpPr/>
          <p:nvPr/>
        </p:nvGrpSpPr>
        <p:grpSpPr>
          <a:xfrm>
            <a:off x="7847095" y="3222633"/>
            <a:ext cx="512510" cy="469637"/>
            <a:chOff x="4903200" y="1331525"/>
            <a:chExt cx="73575" cy="67425"/>
          </a:xfrm>
        </p:grpSpPr>
        <p:sp>
          <p:nvSpPr>
            <p:cNvPr id="81" name="Google Shape;81;p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 name="Google Shape;82;p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 name="Google Shape;83;p8"/>
          <p:cNvGrpSpPr/>
          <p:nvPr/>
        </p:nvGrpSpPr>
        <p:grpSpPr>
          <a:xfrm>
            <a:off x="7142286" y="3929279"/>
            <a:ext cx="518631" cy="487519"/>
            <a:chOff x="4815575" y="1416800"/>
            <a:chExt cx="73750" cy="71400"/>
          </a:xfrm>
        </p:grpSpPr>
        <p:sp>
          <p:nvSpPr>
            <p:cNvPr id="84" name="Google Shape;84;p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 name="Google Shape;85;p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 name="Google Shape;86;p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 name="Google Shape;87;p8"/>
          <p:cNvGrpSpPr/>
          <p:nvPr/>
        </p:nvGrpSpPr>
        <p:grpSpPr>
          <a:xfrm>
            <a:off x="7805737" y="3928999"/>
            <a:ext cx="574204" cy="488073"/>
            <a:chOff x="4902475" y="1418875"/>
            <a:chExt cx="74500" cy="63775"/>
          </a:xfrm>
        </p:grpSpPr>
        <p:sp>
          <p:nvSpPr>
            <p:cNvPr id="88" name="Google Shape;88;p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 name="Google Shape;89;p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 name="Google Shape;90;p8"/>
          <p:cNvGrpSpPr/>
          <p:nvPr/>
        </p:nvGrpSpPr>
        <p:grpSpPr>
          <a:xfrm>
            <a:off x="7249427" y="4633036"/>
            <a:ext cx="490849" cy="500666"/>
            <a:chOff x="4818100" y="1507675"/>
            <a:chExt cx="71225" cy="71625"/>
          </a:xfrm>
        </p:grpSpPr>
        <p:sp>
          <p:nvSpPr>
            <p:cNvPr id="91" name="Google Shape;91;p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 name="Google Shape;92;p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 name="Google Shape;93;p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 name="Google Shape;94;p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5" name="Google Shape;95;p8"/>
          <p:cNvGrpSpPr/>
          <p:nvPr/>
        </p:nvGrpSpPr>
        <p:grpSpPr>
          <a:xfrm>
            <a:off x="6619047" y="4653542"/>
            <a:ext cx="498053" cy="466542"/>
            <a:chOff x="4721450" y="1509475"/>
            <a:chExt cx="79350" cy="74325"/>
          </a:xfrm>
        </p:grpSpPr>
        <p:sp>
          <p:nvSpPr>
            <p:cNvPr id="96" name="Google Shape;96;p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 name="Google Shape;97;p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 name="Google Shape;98;p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 name="Google Shape;99;p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00" name="Google Shape;100;p8"/>
          <p:cNvGrpSpPr/>
          <p:nvPr/>
        </p:nvGrpSpPr>
        <p:grpSpPr>
          <a:xfrm>
            <a:off x="7879277" y="4634256"/>
            <a:ext cx="500670" cy="509939"/>
            <a:chOff x="4906800" y="1507500"/>
            <a:chExt cx="70350" cy="71075"/>
          </a:xfrm>
        </p:grpSpPr>
        <p:sp>
          <p:nvSpPr>
            <p:cNvPr id="101" name="Google Shape;101;p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 name="Google Shape;102;p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 name="Google Shape;103;p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 name="Google Shape;104;p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 name="Google Shape;105;p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06" name="Google Shape;106;p8"/>
          <p:cNvGrpSpPr/>
          <p:nvPr/>
        </p:nvGrpSpPr>
        <p:grpSpPr>
          <a:xfrm>
            <a:off x="6005774" y="3211383"/>
            <a:ext cx="483861" cy="483900"/>
            <a:chOff x="3736598" y="2170606"/>
            <a:chExt cx="404889" cy="404889"/>
          </a:xfrm>
        </p:grpSpPr>
        <p:sp>
          <p:nvSpPr>
            <p:cNvPr id="107" name="Google Shape;107;p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 name="Google Shape;108;p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 name="Google Shape;109;p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 name="Google Shape;110;p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11" name="Google Shape;111;p8"/>
          <p:cNvGrpSpPr/>
          <p:nvPr/>
        </p:nvGrpSpPr>
        <p:grpSpPr>
          <a:xfrm>
            <a:off x="5327717" y="3211471"/>
            <a:ext cx="548371" cy="483718"/>
            <a:chOff x="3161917" y="2170682"/>
            <a:chExt cx="458870" cy="404737"/>
          </a:xfrm>
        </p:grpSpPr>
        <p:sp>
          <p:nvSpPr>
            <p:cNvPr id="112" name="Google Shape;112;p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 name="Google Shape;113;p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 name="Google Shape;114;p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15" name="Google Shape;115;p8"/>
          <p:cNvGrpSpPr/>
          <p:nvPr/>
        </p:nvGrpSpPr>
        <p:grpSpPr>
          <a:xfrm>
            <a:off x="5353937" y="3935637"/>
            <a:ext cx="495933" cy="474826"/>
            <a:chOff x="3179914" y="2889488"/>
            <a:chExt cx="422876" cy="404911"/>
          </a:xfrm>
        </p:grpSpPr>
        <p:sp>
          <p:nvSpPr>
            <p:cNvPr id="116" name="Google Shape;116;p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 name="Google Shape;117;p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 name="Google Shape;118;p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 name="Google Shape;119;p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 name="Google Shape;120;p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 name="Google Shape;121;p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22" name="Google Shape;122;p8"/>
          <p:cNvGrpSpPr/>
          <p:nvPr/>
        </p:nvGrpSpPr>
        <p:grpSpPr>
          <a:xfrm>
            <a:off x="5952681" y="3935597"/>
            <a:ext cx="491567" cy="474903"/>
            <a:chOff x="3729467" y="2889422"/>
            <a:chExt cx="419153" cy="404977"/>
          </a:xfrm>
        </p:grpSpPr>
        <p:sp>
          <p:nvSpPr>
            <p:cNvPr id="123" name="Google Shape;123;p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 name="Google Shape;124;p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 name="Google Shape;125;p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 name="Google Shape;126;p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 name="Google Shape;127;p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 name="Google Shape;128;p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 name="Google Shape;129;p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130" name="Google Shape;130;p8"/>
          <p:cNvSpPr/>
          <p:nvPr/>
        </p:nvSpPr>
        <p:spPr>
          <a:xfrm>
            <a:off x="8827180" y="3218450"/>
            <a:ext cx="176581" cy="8953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 name="Google Shape;131;p8"/>
          <p:cNvSpPr/>
          <p:nvPr/>
        </p:nvSpPr>
        <p:spPr>
          <a:xfrm>
            <a:off x="8540948" y="3201690"/>
            <a:ext cx="163591" cy="12304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 name="Google Shape;132;p8"/>
          <p:cNvSpPr/>
          <p:nvPr/>
        </p:nvSpPr>
        <p:spPr>
          <a:xfrm>
            <a:off x="9133604" y="3207840"/>
            <a:ext cx="159822" cy="111216"/>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 name="Google Shape;133;p8"/>
          <p:cNvSpPr/>
          <p:nvPr/>
        </p:nvSpPr>
        <p:spPr>
          <a:xfrm>
            <a:off x="9414276" y="3201690"/>
            <a:ext cx="156052" cy="123046"/>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134" name="Google Shape;134;p8"/>
          <p:cNvGrpSpPr/>
          <p:nvPr/>
        </p:nvGrpSpPr>
        <p:grpSpPr>
          <a:xfrm>
            <a:off x="8543469" y="3408823"/>
            <a:ext cx="158546" cy="134759"/>
            <a:chOff x="4660325" y="1866850"/>
            <a:chExt cx="68350" cy="58100"/>
          </a:xfrm>
        </p:grpSpPr>
        <p:sp>
          <p:nvSpPr>
            <p:cNvPr id="135" name="Google Shape;135;p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 name="Google Shape;136;p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37" name="Google Shape;137;p8"/>
          <p:cNvGrpSpPr/>
          <p:nvPr/>
        </p:nvGrpSpPr>
        <p:grpSpPr>
          <a:xfrm>
            <a:off x="8838084" y="3433322"/>
            <a:ext cx="154776" cy="85761"/>
            <a:chOff x="4791775" y="1877500"/>
            <a:chExt cx="66725" cy="36975"/>
          </a:xfrm>
        </p:grpSpPr>
        <p:sp>
          <p:nvSpPr>
            <p:cNvPr id="138" name="Google Shape;138;p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 name="Google Shape;139;p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40" name="Google Shape;140;p8"/>
          <p:cNvGrpSpPr/>
          <p:nvPr/>
        </p:nvGrpSpPr>
        <p:grpSpPr>
          <a:xfrm>
            <a:off x="9144478" y="3433322"/>
            <a:ext cx="138075" cy="85761"/>
            <a:chOff x="4923925" y="1877500"/>
            <a:chExt cx="59525" cy="36975"/>
          </a:xfrm>
        </p:grpSpPr>
        <p:sp>
          <p:nvSpPr>
            <p:cNvPr id="141" name="Google Shape;141;p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 name="Google Shape;142;p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43" name="Google Shape;143;p8"/>
          <p:cNvGrpSpPr/>
          <p:nvPr/>
        </p:nvGrpSpPr>
        <p:grpSpPr>
          <a:xfrm>
            <a:off x="9424945" y="3416361"/>
            <a:ext cx="134711" cy="119683"/>
            <a:chOff x="5058450" y="1870100"/>
            <a:chExt cx="58075" cy="51600"/>
          </a:xfrm>
        </p:grpSpPr>
        <p:sp>
          <p:nvSpPr>
            <p:cNvPr id="144" name="Google Shape;144;p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 name="Google Shape;145;p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46" name="Google Shape;146;p8"/>
          <p:cNvGrpSpPr/>
          <p:nvPr/>
        </p:nvGrpSpPr>
        <p:grpSpPr>
          <a:xfrm>
            <a:off x="8867340" y="3818655"/>
            <a:ext cx="96264" cy="102519"/>
            <a:chOff x="4811425" y="2065025"/>
            <a:chExt cx="41500" cy="44200"/>
          </a:xfrm>
        </p:grpSpPr>
        <p:sp>
          <p:nvSpPr>
            <p:cNvPr id="147" name="Google Shape;147;p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 name="Google Shape;148;p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49" name="Google Shape;149;p8"/>
          <p:cNvGrpSpPr/>
          <p:nvPr/>
        </p:nvGrpSpPr>
        <p:grpSpPr>
          <a:xfrm>
            <a:off x="9145852" y="3818855"/>
            <a:ext cx="115111" cy="102112"/>
            <a:chOff x="4929875" y="2065025"/>
            <a:chExt cx="49625" cy="44025"/>
          </a:xfrm>
        </p:grpSpPr>
        <p:sp>
          <p:nvSpPr>
            <p:cNvPr id="150" name="Google Shape;150;p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 name="Google Shape;151;p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52" name="Google Shape;152;p8"/>
          <p:cNvGrpSpPr/>
          <p:nvPr/>
        </p:nvGrpSpPr>
        <p:grpSpPr>
          <a:xfrm>
            <a:off x="9458868" y="3821728"/>
            <a:ext cx="66863" cy="96372"/>
            <a:chOff x="5083925" y="2066350"/>
            <a:chExt cx="28825" cy="41550"/>
          </a:xfrm>
        </p:grpSpPr>
        <p:sp>
          <p:nvSpPr>
            <p:cNvPr id="153" name="Google Shape;153;p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 name="Google Shape;154;p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55" name="Google Shape;155;p8"/>
          <p:cNvGrpSpPr/>
          <p:nvPr/>
        </p:nvGrpSpPr>
        <p:grpSpPr>
          <a:xfrm>
            <a:off x="8536539" y="3836627"/>
            <a:ext cx="172406" cy="66568"/>
            <a:chOff x="4659775" y="2072775"/>
            <a:chExt cx="74325" cy="28700"/>
          </a:xfrm>
        </p:grpSpPr>
        <p:sp>
          <p:nvSpPr>
            <p:cNvPr id="156" name="Google Shape;156;p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 name="Google Shape;157;p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 name="Google Shape;158;p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59" name="Google Shape;159;p8"/>
          <p:cNvGrpSpPr/>
          <p:nvPr/>
        </p:nvGrpSpPr>
        <p:grpSpPr>
          <a:xfrm>
            <a:off x="9412594" y="3637167"/>
            <a:ext cx="159416" cy="84950"/>
            <a:chOff x="4662475" y="1976500"/>
            <a:chExt cx="68725" cy="36625"/>
          </a:xfrm>
        </p:grpSpPr>
        <p:sp>
          <p:nvSpPr>
            <p:cNvPr id="160" name="Google Shape;160;p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 name="Google Shape;161;p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 name="Google Shape;162;p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63" name="Google Shape;163;p8"/>
          <p:cNvGrpSpPr/>
          <p:nvPr/>
        </p:nvGrpSpPr>
        <p:grpSpPr>
          <a:xfrm>
            <a:off x="9123932" y="3640444"/>
            <a:ext cx="158951" cy="78397"/>
            <a:chOff x="4920150" y="1977875"/>
            <a:chExt cx="68525" cy="33800"/>
          </a:xfrm>
        </p:grpSpPr>
        <p:sp>
          <p:nvSpPr>
            <p:cNvPr id="164" name="Google Shape;164;p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 name="Google Shape;165;p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 name="Google Shape;166;p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67" name="Google Shape;167;p8"/>
          <p:cNvGrpSpPr/>
          <p:nvPr/>
        </p:nvGrpSpPr>
        <p:grpSpPr>
          <a:xfrm>
            <a:off x="8563127" y="4025127"/>
            <a:ext cx="119229" cy="121770"/>
            <a:chOff x="4676550" y="2160575"/>
            <a:chExt cx="51400" cy="52500"/>
          </a:xfrm>
        </p:grpSpPr>
        <p:sp>
          <p:nvSpPr>
            <p:cNvPr id="168" name="Google Shape;168;p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 name="Google Shape;169;p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 name="Google Shape;170;p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71" name="Google Shape;171;p8"/>
          <p:cNvGrpSpPr/>
          <p:nvPr/>
        </p:nvGrpSpPr>
        <p:grpSpPr>
          <a:xfrm>
            <a:off x="8846232" y="4031823"/>
            <a:ext cx="138481" cy="108375"/>
            <a:chOff x="4768325" y="2163475"/>
            <a:chExt cx="59700" cy="46725"/>
          </a:xfrm>
        </p:grpSpPr>
        <p:sp>
          <p:nvSpPr>
            <p:cNvPr id="172" name="Google Shape;172;p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 name="Google Shape;173;p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174" name="Google Shape;174;p8"/>
          <p:cNvSpPr/>
          <p:nvPr/>
        </p:nvSpPr>
        <p:spPr>
          <a:xfrm>
            <a:off x="9162380" y="4023736"/>
            <a:ext cx="82056" cy="124553"/>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 name="Google Shape;175;p8"/>
          <p:cNvSpPr/>
          <p:nvPr/>
        </p:nvSpPr>
        <p:spPr>
          <a:xfrm>
            <a:off x="9421783" y="4982865"/>
            <a:ext cx="141032" cy="155228"/>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 name="Google Shape;176;p8"/>
          <p:cNvSpPr/>
          <p:nvPr/>
        </p:nvSpPr>
        <p:spPr>
          <a:xfrm>
            <a:off x="8566029" y="4247837"/>
            <a:ext cx="113430" cy="155633"/>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 name="Google Shape;177;p8"/>
          <p:cNvSpPr/>
          <p:nvPr/>
        </p:nvSpPr>
        <p:spPr>
          <a:xfrm>
            <a:off x="8535524" y="4997942"/>
            <a:ext cx="174435" cy="125075"/>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 name="Google Shape;178;p8"/>
          <p:cNvSpPr/>
          <p:nvPr/>
        </p:nvSpPr>
        <p:spPr>
          <a:xfrm>
            <a:off x="8552024" y="4504268"/>
            <a:ext cx="141439" cy="107157"/>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 name="Google Shape;179;p8"/>
          <p:cNvSpPr/>
          <p:nvPr/>
        </p:nvSpPr>
        <p:spPr>
          <a:xfrm>
            <a:off x="9155592" y="4487047"/>
            <a:ext cx="95627" cy="14160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180" name="Google Shape;180;p8"/>
          <p:cNvGrpSpPr/>
          <p:nvPr/>
        </p:nvGrpSpPr>
        <p:grpSpPr>
          <a:xfrm>
            <a:off x="8861771" y="4274771"/>
            <a:ext cx="107398" cy="101765"/>
            <a:chOff x="4768575" y="2253950"/>
            <a:chExt cx="46300" cy="43875"/>
          </a:xfrm>
        </p:grpSpPr>
        <p:sp>
          <p:nvSpPr>
            <p:cNvPr id="181" name="Google Shape;181;p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 name="Google Shape;182;p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83" name="Google Shape;183;p8"/>
          <p:cNvGrpSpPr/>
          <p:nvPr/>
        </p:nvGrpSpPr>
        <p:grpSpPr>
          <a:xfrm>
            <a:off x="9147128" y="4740509"/>
            <a:ext cx="112559" cy="139282"/>
            <a:chOff x="4960900" y="2433225"/>
            <a:chExt cx="48525" cy="60050"/>
          </a:xfrm>
        </p:grpSpPr>
        <p:sp>
          <p:nvSpPr>
            <p:cNvPr id="184" name="Google Shape;184;p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 name="Google Shape;185;p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186" name="Google Shape;186;p8"/>
          <p:cNvGrpSpPr/>
          <p:nvPr/>
        </p:nvGrpSpPr>
        <p:grpSpPr>
          <a:xfrm>
            <a:off x="8850521" y="4991995"/>
            <a:ext cx="129899" cy="136962"/>
            <a:chOff x="4854075" y="2527625"/>
            <a:chExt cx="56000" cy="59050"/>
          </a:xfrm>
        </p:grpSpPr>
        <p:sp>
          <p:nvSpPr>
            <p:cNvPr id="187" name="Google Shape;187;p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 name="Google Shape;188;p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189" name="Google Shape;189;p8"/>
          <p:cNvSpPr/>
          <p:nvPr/>
        </p:nvSpPr>
        <p:spPr>
          <a:xfrm>
            <a:off x="8865047" y="4746975"/>
            <a:ext cx="100846" cy="126350"/>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 name="Google Shape;190;p8"/>
          <p:cNvSpPr/>
          <p:nvPr/>
        </p:nvSpPr>
        <p:spPr>
          <a:xfrm>
            <a:off x="9416160" y="4022835"/>
            <a:ext cx="152283" cy="12635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 name="Google Shape;191;p8"/>
          <p:cNvSpPr/>
          <p:nvPr/>
        </p:nvSpPr>
        <p:spPr>
          <a:xfrm>
            <a:off x="8558313" y="4746975"/>
            <a:ext cx="128855" cy="126350"/>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192" name="Google Shape;192;p8"/>
          <p:cNvGrpSpPr/>
          <p:nvPr/>
        </p:nvGrpSpPr>
        <p:grpSpPr>
          <a:xfrm>
            <a:off x="9445008" y="4481278"/>
            <a:ext cx="94583" cy="153140"/>
            <a:chOff x="5059700" y="2334775"/>
            <a:chExt cx="40775" cy="66025"/>
          </a:xfrm>
        </p:grpSpPr>
        <p:sp>
          <p:nvSpPr>
            <p:cNvPr id="193" name="Google Shape;193;p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 name="Google Shape;194;p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 name="Google Shape;195;p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 name="Google Shape;196;p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 name="Google Shape;197;p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 name="Google Shape;198;p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 name="Google Shape;199;p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 name="Google Shape;200;p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 name="Google Shape;201;p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02" name="Google Shape;202;p8"/>
          <p:cNvGrpSpPr/>
          <p:nvPr/>
        </p:nvGrpSpPr>
        <p:grpSpPr>
          <a:xfrm>
            <a:off x="9404212" y="4733784"/>
            <a:ext cx="176175" cy="152734"/>
            <a:chOff x="5037700" y="2430325"/>
            <a:chExt cx="75950" cy="65850"/>
          </a:xfrm>
        </p:grpSpPr>
        <p:sp>
          <p:nvSpPr>
            <p:cNvPr id="203" name="Google Shape;203;p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 name="Google Shape;204;p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05" name="Google Shape;205;p8"/>
          <p:cNvGrpSpPr/>
          <p:nvPr/>
        </p:nvGrpSpPr>
        <p:grpSpPr>
          <a:xfrm>
            <a:off x="8851360" y="4511357"/>
            <a:ext cx="164775" cy="92980"/>
            <a:chOff x="4756975" y="2341800"/>
            <a:chExt cx="91975" cy="51925"/>
          </a:xfrm>
        </p:grpSpPr>
        <p:sp>
          <p:nvSpPr>
            <p:cNvPr id="206" name="Google Shape;206;p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 name="Google Shape;207;p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 name="Google Shape;208;p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 name="Google Shape;209;p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 name="Google Shape;210;p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 name="Google Shape;211;p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 name="Google Shape;212;p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 name="Google Shape;213;p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 name="Google Shape;214;p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 name="Google Shape;215;p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 name="Google Shape;216;p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 name="Google Shape;217;p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 name="Google Shape;218;p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 name="Google Shape;219;p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 name="Google Shape;220;p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 name="Google Shape;221;p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 name="Google Shape;222;p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 name="Google Shape;223;p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 name="Google Shape;224;p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 name="Google Shape;225;p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26" name="Google Shape;226;p8"/>
          <p:cNvGrpSpPr/>
          <p:nvPr/>
        </p:nvGrpSpPr>
        <p:grpSpPr>
          <a:xfrm>
            <a:off x="9105588" y="4976784"/>
            <a:ext cx="202378" cy="167391"/>
            <a:chOff x="4943575" y="2516350"/>
            <a:chExt cx="98675" cy="81700"/>
          </a:xfrm>
        </p:grpSpPr>
        <p:sp>
          <p:nvSpPr>
            <p:cNvPr id="227" name="Google Shape;227;p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 name="Google Shape;228;p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 name="Google Shape;229;p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0" name="Google Shape;230;p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1" name="Google Shape;231;p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2" name="Google Shape;232;p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 name="Google Shape;233;p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4" name="Google Shape;234;p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5" name="Google Shape;235;p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6" name="Google Shape;236;p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7" name="Google Shape;237;p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8" name="Google Shape;238;p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9" name="Google Shape;239;p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0" name="Google Shape;240;p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1" name="Google Shape;241;p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2" name="Google Shape;242;p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3" name="Google Shape;243;p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4" name="Google Shape;244;p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5" name="Google Shape;245;p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6" name="Google Shape;246;p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7" name="Google Shape;247;p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8" name="Google Shape;248;p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9" name="Google Shape;249;p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0" name="Google Shape;250;p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1" name="Google Shape;251;p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2" name="Google Shape;252;p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 name="Google Shape;253;p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4" name="Google Shape;254;p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5" name="Google Shape;255;p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6" name="Google Shape;256;p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7" name="Google Shape;257;p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8" name="Google Shape;258;p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9" name="Google Shape;259;p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 name="Google Shape;260;p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1" name="Google Shape;261;p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 name="Google Shape;262;p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3" name="Google Shape;263;p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4" name="Google Shape;264;p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 name="Google Shape;265;p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6" name="Google Shape;266;p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7" name="Google Shape;267;p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8" name="Google Shape;268;p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9" name="Google Shape;269;p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0" name="Google Shape;270;p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1" name="Google Shape;271;p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2" name="Google Shape;272;p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3" name="Google Shape;273;p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4" name="Google Shape;274;p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5" name="Google Shape;275;p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6" name="Google Shape;276;p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7" name="Google Shape;277;p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8" name="Google Shape;278;p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9" name="Google Shape;279;p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0" name="Google Shape;280;p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1" name="Google Shape;281;p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2" name="Google Shape;282;p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3" name="Google Shape;283;p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4" name="Google Shape;284;p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5" name="Google Shape;285;p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6" name="Google Shape;286;p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7" name="Google Shape;287;p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8" name="Google Shape;288;p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9" name="Google Shape;289;p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0" name="Google Shape;290;p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1" name="Google Shape;291;p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2" name="Google Shape;292;p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3" name="Google Shape;293;p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4" name="Google Shape;294;p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5" name="Google Shape;295;p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6" name="Google Shape;296;p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7" name="Google Shape;297;p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8" name="Google Shape;298;p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9" name="Google Shape;299;p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0" name="Google Shape;300;p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 name="Google Shape;301;p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 name="Google Shape;302;p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 name="Google Shape;303;p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 name="Google Shape;304;p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5" name="Google Shape;305;p8"/>
          <p:cNvGrpSpPr/>
          <p:nvPr/>
        </p:nvGrpSpPr>
        <p:grpSpPr>
          <a:xfrm>
            <a:off x="3637074" y="4239872"/>
            <a:ext cx="919382" cy="128201"/>
            <a:chOff x="4411970" y="2962952"/>
            <a:chExt cx="706544" cy="104212"/>
          </a:xfrm>
        </p:grpSpPr>
        <p:sp>
          <p:nvSpPr>
            <p:cNvPr id="306" name="Google Shape;306;p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7" name="Google Shape;307;p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8" name="Google Shape;308;p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9" name="Google Shape;309;p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0" name="Google Shape;310;p8"/>
          <p:cNvGrpSpPr/>
          <p:nvPr/>
        </p:nvGrpSpPr>
        <p:grpSpPr>
          <a:xfrm>
            <a:off x="3637073" y="3848359"/>
            <a:ext cx="914436" cy="275402"/>
            <a:chOff x="4411970" y="2726085"/>
            <a:chExt cx="643107" cy="193659"/>
          </a:xfrm>
        </p:grpSpPr>
        <p:sp>
          <p:nvSpPr>
            <p:cNvPr id="311" name="Google Shape;311;p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2" name="Google Shape;312;p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3" name="Google Shape;313;p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4" name="Google Shape;314;p8"/>
          <p:cNvGrpSpPr/>
          <p:nvPr/>
        </p:nvGrpSpPr>
        <p:grpSpPr>
          <a:xfrm>
            <a:off x="2687447" y="4101799"/>
            <a:ext cx="793498" cy="246866"/>
            <a:chOff x="4411970" y="4340222"/>
            <a:chExt cx="779467" cy="242683"/>
          </a:xfrm>
        </p:grpSpPr>
        <p:sp>
          <p:nvSpPr>
            <p:cNvPr id="315" name="Google Shape;315;p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6" name="Google Shape;316;p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7" name="Google Shape;317;p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8" name="Google Shape;318;p8"/>
          <p:cNvGrpSpPr/>
          <p:nvPr/>
        </p:nvGrpSpPr>
        <p:grpSpPr>
          <a:xfrm>
            <a:off x="3637072" y="3526317"/>
            <a:ext cx="919200" cy="205933"/>
            <a:chOff x="4411970" y="2468674"/>
            <a:chExt cx="747317" cy="167425"/>
          </a:xfrm>
        </p:grpSpPr>
        <p:sp>
          <p:nvSpPr>
            <p:cNvPr id="319" name="Google Shape;319;p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0" name="Google Shape;320;p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21" name="Google Shape;321;p8"/>
          <p:cNvGrpSpPr/>
          <p:nvPr/>
        </p:nvGrpSpPr>
        <p:grpSpPr>
          <a:xfrm>
            <a:off x="2683501" y="3435572"/>
            <a:ext cx="771858" cy="303950"/>
            <a:chOff x="4411970" y="3686602"/>
            <a:chExt cx="797845" cy="314215"/>
          </a:xfrm>
        </p:grpSpPr>
        <p:sp>
          <p:nvSpPr>
            <p:cNvPr id="322" name="Google Shape;322;p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3" name="Google Shape;323;p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4" name="Google Shape;324;p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5" name="Google Shape;325;p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6" name="Google Shape;326;p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27" name="Google Shape;327;p8"/>
          <p:cNvSpPr/>
          <p:nvPr/>
        </p:nvSpPr>
        <p:spPr>
          <a:xfrm>
            <a:off x="2676689" y="3824703"/>
            <a:ext cx="783376" cy="186508"/>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28" name="Google Shape;328;p8"/>
          <p:cNvGrpSpPr/>
          <p:nvPr/>
        </p:nvGrpSpPr>
        <p:grpSpPr>
          <a:xfrm>
            <a:off x="2683593" y="3201785"/>
            <a:ext cx="1876508" cy="198842"/>
            <a:chOff x="6336019" y="3733725"/>
            <a:chExt cx="2566206" cy="351310"/>
          </a:xfrm>
        </p:grpSpPr>
        <p:sp>
          <p:nvSpPr>
            <p:cNvPr id="329" name="Google Shape;329;p8"/>
            <p:cNvSpPr/>
            <p:nvPr/>
          </p:nvSpPr>
          <p:spPr>
            <a:xfrm>
              <a:off x="6336019" y="3733735"/>
              <a:ext cx="1881300" cy="351300"/>
            </a:xfrm>
            <a:prstGeom prst="homePlate">
              <a:avLst>
                <a:gd name="adj" fmla="val 50000"/>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0" name="Google Shape;330;p8"/>
            <p:cNvSpPr/>
            <p:nvPr/>
          </p:nvSpPr>
          <p:spPr>
            <a:xfrm>
              <a:off x="8098525" y="3733725"/>
              <a:ext cx="346500" cy="351300"/>
            </a:xfrm>
            <a:prstGeom prst="chevron">
              <a:avLst>
                <a:gd name="adj" fmla="val 50000"/>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1" name="Google Shape;331;p8"/>
            <p:cNvSpPr/>
            <p:nvPr/>
          </p:nvSpPr>
          <p:spPr>
            <a:xfrm>
              <a:off x="8327125" y="3733725"/>
              <a:ext cx="346500" cy="351300"/>
            </a:xfrm>
            <a:prstGeom prst="chevron">
              <a:avLst>
                <a:gd name="adj" fmla="val 50000"/>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2" name="Google Shape;332;p8"/>
            <p:cNvSpPr/>
            <p:nvPr/>
          </p:nvSpPr>
          <p:spPr>
            <a:xfrm>
              <a:off x="8555725" y="3733725"/>
              <a:ext cx="346500" cy="351300"/>
            </a:xfrm>
            <a:prstGeom prst="chevron">
              <a:avLst>
                <a:gd name="adj" fmla="val 50000"/>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3" name="Google Shape;333;p8"/>
          <p:cNvGrpSpPr/>
          <p:nvPr/>
        </p:nvGrpSpPr>
        <p:grpSpPr>
          <a:xfrm>
            <a:off x="3637075" y="4732789"/>
            <a:ext cx="901477" cy="145905"/>
            <a:chOff x="4404545" y="3301592"/>
            <a:chExt cx="782403" cy="129272"/>
          </a:xfrm>
        </p:grpSpPr>
        <p:sp>
          <p:nvSpPr>
            <p:cNvPr id="334" name="Google Shape;334;p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5" name="Google Shape;335;p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6" name="Google Shape;336;p8"/>
          <p:cNvGrpSpPr/>
          <p:nvPr/>
        </p:nvGrpSpPr>
        <p:grpSpPr>
          <a:xfrm>
            <a:off x="3637075" y="4484181"/>
            <a:ext cx="916435" cy="132502"/>
            <a:chOff x="4411970" y="3131459"/>
            <a:chExt cx="710520" cy="117397"/>
          </a:xfrm>
        </p:grpSpPr>
        <p:sp>
          <p:nvSpPr>
            <p:cNvPr id="337" name="Google Shape;337;p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8" name="Google Shape;338;p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39" name="Google Shape;339;p8" descr="Timeline background shape"/>
          <p:cNvSpPr/>
          <p:nvPr/>
        </p:nvSpPr>
        <p:spPr>
          <a:xfrm>
            <a:off x="3637073" y="4994803"/>
            <a:ext cx="914571" cy="145714"/>
          </a:xfrm>
          <a:prstGeom prst="homePlate">
            <a:avLst>
              <a:gd name="adj" fmla="val 50000"/>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40" name="Google Shape;340;p8"/>
          <p:cNvGrpSpPr/>
          <p:nvPr/>
        </p:nvGrpSpPr>
        <p:grpSpPr>
          <a:xfrm>
            <a:off x="2684829" y="4422079"/>
            <a:ext cx="784608" cy="437131"/>
            <a:chOff x="4411970" y="1801825"/>
            <a:chExt cx="734586" cy="409262"/>
          </a:xfrm>
        </p:grpSpPr>
        <p:sp>
          <p:nvSpPr>
            <p:cNvPr id="341" name="Google Shape;341;p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2" name="Google Shape;342;p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43" name="Google Shape;343;p8"/>
          <p:cNvGrpSpPr/>
          <p:nvPr/>
        </p:nvGrpSpPr>
        <p:grpSpPr>
          <a:xfrm>
            <a:off x="2684829" y="4944391"/>
            <a:ext cx="815570" cy="201942"/>
            <a:chOff x="4411970" y="2233974"/>
            <a:chExt cx="763574" cy="189068"/>
          </a:xfrm>
        </p:grpSpPr>
        <p:sp>
          <p:nvSpPr>
            <p:cNvPr id="344" name="Google Shape;344;p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5" name="Google Shape;345;p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46" name="Google Shape;346;p8"/>
          <p:cNvGrpSpPr/>
          <p:nvPr/>
        </p:nvGrpSpPr>
        <p:grpSpPr>
          <a:xfrm>
            <a:off x="4694540" y="3206613"/>
            <a:ext cx="487240" cy="487240"/>
            <a:chOff x="5681300" y="2527788"/>
            <a:chExt cx="805800" cy="805800"/>
          </a:xfrm>
        </p:grpSpPr>
        <p:sp>
          <p:nvSpPr>
            <p:cNvPr id="347" name="Google Shape;347;p8"/>
            <p:cNvSpPr/>
            <p:nvPr/>
          </p:nvSpPr>
          <p:spPr>
            <a:xfrm>
              <a:off x="5681300" y="2527788"/>
              <a:ext cx="805800" cy="805800"/>
            </a:xfrm>
            <a:prstGeom prst="ellipse">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8" name="Google Shape;348;p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49" name="Google Shape;349;p8"/>
          <p:cNvGrpSpPr/>
          <p:nvPr/>
        </p:nvGrpSpPr>
        <p:grpSpPr>
          <a:xfrm>
            <a:off x="4691871" y="3936694"/>
            <a:ext cx="488591" cy="488510"/>
            <a:chOff x="4049800" y="640400"/>
            <a:chExt cx="858900" cy="858900"/>
          </a:xfrm>
        </p:grpSpPr>
        <p:sp>
          <p:nvSpPr>
            <p:cNvPr id="350" name="Google Shape;350;p8"/>
            <p:cNvSpPr/>
            <p:nvPr/>
          </p:nvSpPr>
          <p:spPr>
            <a:xfrm>
              <a:off x="4049800" y="640400"/>
              <a:ext cx="858900" cy="858900"/>
            </a:xfrm>
            <a:prstGeom prst="donut">
              <a:avLst>
                <a:gd name="adj" fmla="val 25000"/>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1" name="Google Shape;351;p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2" name="Google Shape;352;p8"/>
          <p:cNvGrpSpPr/>
          <p:nvPr/>
        </p:nvGrpSpPr>
        <p:grpSpPr>
          <a:xfrm>
            <a:off x="4613013" y="4557545"/>
            <a:ext cx="653799" cy="653890"/>
            <a:chOff x="5080188" y="927900"/>
            <a:chExt cx="961200" cy="961200"/>
          </a:xfrm>
        </p:grpSpPr>
        <p:sp>
          <p:nvSpPr>
            <p:cNvPr id="353" name="Google Shape;353;p8"/>
            <p:cNvSpPr/>
            <p:nvPr/>
          </p:nvSpPr>
          <p:spPr>
            <a:xfrm>
              <a:off x="5201900" y="1050116"/>
              <a:ext cx="716700" cy="716700"/>
            </a:xfrm>
            <a:prstGeom prst="donut">
              <a:avLst>
                <a:gd name="adj" fmla="val 4716"/>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4" name="Google Shape;354;p8"/>
            <p:cNvSpPr/>
            <p:nvPr/>
          </p:nvSpPr>
          <p:spPr>
            <a:xfrm>
              <a:off x="5269594" y="1117818"/>
              <a:ext cx="581100" cy="581100"/>
            </a:xfrm>
            <a:prstGeom prst="donut">
              <a:avLst>
                <a:gd name="adj" fmla="val 5814"/>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5" name="Google Shape;355;p8"/>
            <p:cNvSpPr/>
            <p:nvPr/>
          </p:nvSpPr>
          <p:spPr>
            <a:xfrm>
              <a:off x="5339279" y="1187526"/>
              <a:ext cx="441900" cy="441600"/>
            </a:xfrm>
            <a:prstGeom prst="donut">
              <a:avLst>
                <a:gd name="adj" fmla="val 7648"/>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6" name="Google Shape;356;p8"/>
            <p:cNvSpPr/>
            <p:nvPr/>
          </p:nvSpPr>
          <p:spPr>
            <a:xfrm>
              <a:off x="5414892" y="1263155"/>
              <a:ext cx="290700" cy="290700"/>
            </a:xfrm>
            <a:prstGeom prst="donut">
              <a:avLst>
                <a:gd name="adj" fmla="val 10182"/>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7" name="Google Shape;357;p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 name="Google Shape;358;p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 name="Google Shape;359;p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 name="Google Shape;360;p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61" name="Google Shape;361;p8"/>
          <p:cNvGrpSpPr/>
          <p:nvPr/>
        </p:nvGrpSpPr>
        <p:grpSpPr>
          <a:xfrm>
            <a:off x="5358871" y="4645857"/>
            <a:ext cx="486070" cy="486607"/>
            <a:chOff x="7508249" y="1522825"/>
            <a:chExt cx="1326332" cy="1322987"/>
          </a:xfrm>
        </p:grpSpPr>
        <p:sp>
          <p:nvSpPr>
            <p:cNvPr id="362" name="Google Shape;362;p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3" name="Google Shape;363;p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4" name="Google Shape;364;p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5" name="Google Shape;365;p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6" name="Google Shape;366;p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 name="Google Shape;367;p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 name="Google Shape;368;p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9" name="Google Shape;369;p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0" name="Google Shape;370;p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1" name="Google Shape;371;p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2" name="Google Shape;372;p8"/>
          <p:cNvGrpSpPr/>
          <p:nvPr/>
        </p:nvGrpSpPr>
        <p:grpSpPr>
          <a:xfrm>
            <a:off x="6017529" y="4647193"/>
            <a:ext cx="469192" cy="479379"/>
            <a:chOff x="6039282" y="1042577"/>
            <a:chExt cx="734315" cy="731929"/>
          </a:xfrm>
        </p:grpSpPr>
        <p:sp>
          <p:nvSpPr>
            <p:cNvPr id="373" name="Google Shape;373;p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4" name="Google Shape;374;p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5" name="Google Shape;375;p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6" name="Google Shape;376;p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7" name="Google Shape;377;p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8" name="Google Shape;378;p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9" name="Google Shape;379;p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0" name="Google Shape;380;p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 name="Google Shape;381;p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 name="Google Shape;382;p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3" name="Google Shape;383;p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4" name="Google Shape;384;p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5" name="Google Shape;385;p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6" name="Google Shape;386;p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7" name="Google Shape;387;p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8" name="Google Shape;388;p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9" name="Google Shape;389;p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0" name="Google Shape;390;p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1" name="Google Shape;391;p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2" name="Google Shape;392;p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3" name="Google Shape;393;p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4" name="Google Shape;394;p8"/>
          <p:cNvGrpSpPr/>
          <p:nvPr/>
        </p:nvGrpSpPr>
        <p:grpSpPr>
          <a:xfrm>
            <a:off x="6627446" y="3214851"/>
            <a:ext cx="460290" cy="480859"/>
            <a:chOff x="1825800" y="1651625"/>
            <a:chExt cx="568125" cy="591775"/>
          </a:xfrm>
        </p:grpSpPr>
        <p:sp>
          <p:nvSpPr>
            <p:cNvPr id="395" name="Google Shape;395;p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6" name="Google Shape;396;p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7" name="Google Shape;397;p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8" name="Google Shape;398;p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9" name="Google Shape;399;p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0" name="Google Shape;400;p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401" name="Google Shape;401;p8"/>
          <p:cNvSpPr/>
          <p:nvPr/>
        </p:nvSpPr>
        <p:spPr>
          <a:xfrm>
            <a:off x="9120390" y="4242637"/>
            <a:ext cx="166035" cy="166035"/>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2" name="Google Shape;402;p8"/>
          <p:cNvSpPr/>
          <p:nvPr/>
        </p:nvSpPr>
        <p:spPr>
          <a:xfrm>
            <a:off x="9421585" y="4270082"/>
            <a:ext cx="141429" cy="111143"/>
          </a:xfrm>
          <a:prstGeom prst="stripedRightArrow">
            <a:avLst>
              <a:gd name="adj1" fmla="val 50000"/>
              <a:gd name="adj2" fmla="val 50000"/>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3" name="Google Shape;403;p8"/>
          <p:cNvSpPr/>
          <p:nvPr/>
        </p:nvSpPr>
        <p:spPr>
          <a:xfrm>
            <a:off x="8566455" y="3623355"/>
            <a:ext cx="112571" cy="112571"/>
          </a:xfrm>
          <a:prstGeom prst="curvedRightArrow">
            <a:avLst>
              <a:gd name="adj1" fmla="val 25000"/>
              <a:gd name="adj2" fmla="val 50000"/>
              <a:gd name="adj3" fmla="val 25000"/>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4" name="Google Shape;404;p8"/>
          <p:cNvSpPr/>
          <p:nvPr/>
        </p:nvSpPr>
        <p:spPr>
          <a:xfrm flipH="1">
            <a:off x="8859185" y="3623355"/>
            <a:ext cx="112571" cy="112571"/>
          </a:xfrm>
          <a:prstGeom prst="curvedRightArrow">
            <a:avLst>
              <a:gd name="adj1" fmla="val 25000"/>
              <a:gd name="adj2" fmla="val 50000"/>
              <a:gd name="adj3" fmla="val 25000"/>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5" name="Google Shape;405;p8"/>
          <p:cNvSpPr txBox="1"/>
          <p:nvPr/>
        </p:nvSpPr>
        <p:spPr>
          <a:xfrm>
            <a:off x="2758953" y="2143405"/>
            <a:ext cx="6711714" cy="459429"/>
          </a:xfrm>
          <a:prstGeom prst="rect">
            <a:avLst/>
          </a:prstGeom>
          <a:noFill/>
          <a:ln>
            <a:noFill/>
          </a:ln>
        </p:spPr>
        <p:txBody>
          <a:bodyPr spcFirstLastPara="1" wrap="square" lIns="87071" tIns="87071" rIns="87071" bIns="87071" anchor="ctr" anchorCtr="0">
            <a:noAutofit/>
          </a:bodyPr>
          <a:lstStyle/>
          <a:p>
            <a:pPr algn="ctr" defTabSz="870912">
              <a:lnSpc>
                <a:spcPct val="115000"/>
              </a:lnSpc>
              <a:buClr>
                <a:srgbClr val="000000"/>
              </a:buClr>
              <a:defRPr/>
            </a:pPr>
            <a:r>
              <a:rPr lang="es" sz="1048" kern="0">
                <a:solidFill>
                  <a:srgbClr val="FFFFFF"/>
                </a:solidFill>
                <a:latin typeface="Arial"/>
                <a:cs typeface="Arial"/>
                <a:sym typeface="Arial"/>
              </a:rPr>
              <a:t>You can easily</a:t>
            </a:r>
            <a:r>
              <a:rPr lang="es" sz="1048" kern="0">
                <a:solidFill>
                  <a:srgbClr val="435D74"/>
                </a:solidFill>
                <a:latin typeface="Arial"/>
                <a:cs typeface="Arial"/>
                <a:sym typeface="Arial"/>
              </a:rPr>
              <a:t> </a:t>
            </a:r>
            <a:r>
              <a:rPr lang="es" sz="1048" kern="0">
                <a:solidFill>
                  <a:srgbClr val="869FB2"/>
                </a:solidFill>
                <a:latin typeface="Arial"/>
                <a:cs typeface="Arial"/>
                <a:sym typeface="Arial"/>
              </a:rPr>
              <a:t>resize</a:t>
            </a:r>
            <a:r>
              <a:rPr lang="es" sz="1048" kern="0">
                <a:solidFill>
                  <a:srgbClr val="435D74"/>
                </a:solidFill>
                <a:latin typeface="Arial"/>
                <a:cs typeface="Arial"/>
                <a:sym typeface="Arial"/>
              </a:rPr>
              <a:t> </a:t>
            </a:r>
            <a:r>
              <a:rPr lang="es" sz="1048" kern="0">
                <a:solidFill>
                  <a:srgbClr val="FFFFFF"/>
                </a:solidFill>
                <a:latin typeface="Arial"/>
                <a:cs typeface="Arial"/>
                <a:sym typeface="Arial"/>
              </a:rPr>
              <a:t>these resources without losing quality. To</a:t>
            </a:r>
            <a:r>
              <a:rPr lang="es" sz="1048" kern="0">
                <a:solidFill>
                  <a:srgbClr val="435D74"/>
                </a:solidFill>
                <a:latin typeface="Arial"/>
                <a:cs typeface="Arial"/>
                <a:sym typeface="Arial"/>
              </a:rPr>
              <a:t> </a:t>
            </a:r>
            <a:r>
              <a:rPr lang="es" sz="1048" kern="0">
                <a:solidFill>
                  <a:srgbClr val="869FB2"/>
                </a:solidFill>
                <a:latin typeface="Arial"/>
                <a:cs typeface="Arial"/>
                <a:sym typeface="Arial"/>
              </a:rPr>
              <a:t>change the color</a:t>
            </a:r>
            <a:r>
              <a:rPr lang="es" sz="1048" kern="0">
                <a:solidFill>
                  <a:srgbClr val="FFFFFF"/>
                </a:solidFill>
                <a:latin typeface="Arial"/>
                <a:cs typeface="Arial"/>
                <a:sym typeface="Arial"/>
              </a:rPr>
              <a:t>, just ungroup the resource and click on the object you want to change. Then, click on the paint bucket and select the color you want. Group the resource again when you’re done. You can also look for more </a:t>
            </a:r>
            <a:r>
              <a:rPr lang="es" sz="1048" kern="0">
                <a:solidFill>
                  <a:srgbClr val="869FB2"/>
                </a:solidFill>
                <a:uFill>
                  <a:noFill/>
                </a:uFill>
                <a:latin typeface="Arial"/>
                <a:cs typeface="Arial"/>
                <a:sym typeface="Arial"/>
                <a:hlinkClick r:id="rId3">
                  <a:extLst>
                    <a:ext uri="{A12FA001-AC4F-418D-AE19-62706E023703}">
                      <ahyp:hlinkClr xmlns:ahyp="http://schemas.microsoft.com/office/drawing/2018/hyperlinkcolor" val="tx"/>
                    </a:ext>
                  </a:extLst>
                </a:hlinkClick>
              </a:rPr>
              <a:t>infographics</a:t>
            </a:r>
            <a:r>
              <a:rPr lang="es" sz="1048" kern="0">
                <a:solidFill>
                  <a:srgbClr val="FFFFFF"/>
                </a:solidFill>
                <a:latin typeface="Arial"/>
                <a:cs typeface="Arial"/>
                <a:sym typeface="Arial"/>
              </a:rPr>
              <a:t> on Slidesgo.</a:t>
            </a:r>
            <a:endParaRPr sz="1048" kern="0">
              <a:solidFill>
                <a:srgbClr val="FFFFFF"/>
              </a:solidFill>
              <a:latin typeface="Arial"/>
              <a:cs typeface="Arial"/>
              <a:sym typeface="Arial"/>
            </a:endParaRPr>
          </a:p>
        </p:txBody>
      </p:sp>
      <p:sp>
        <p:nvSpPr>
          <p:cNvPr id="406" name="Google Shape;406;p8"/>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solidFill>
                  <a:schemeClr val="lt1"/>
                </a:solidFill>
              </a:rPr>
              <a:t>Use our editable graphic resources...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10"/>
        <p:cNvGrpSpPr/>
        <p:nvPr/>
      </p:nvGrpSpPr>
      <p:grpSpPr>
        <a:xfrm>
          <a:off x="0" y="0"/>
          <a:ext cx="0" cy="0"/>
          <a:chOff x="0" y="0"/>
          <a:chExt cx="0" cy="0"/>
        </a:xfrm>
      </p:grpSpPr>
      <p:grpSp>
        <p:nvGrpSpPr>
          <p:cNvPr id="411" name="Google Shape;411;p9"/>
          <p:cNvGrpSpPr/>
          <p:nvPr/>
        </p:nvGrpSpPr>
        <p:grpSpPr>
          <a:xfrm>
            <a:off x="2429389" y="1891230"/>
            <a:ext cx="2374160" cy="1314168"/>
            <a:chOff x="2654821" y="2311071"/>
            <a:chExt cx="2279715" cy="1262120"/>
          </a:xfrm>
        </p:grpSpPr>
        <p:grpSp>
          <p:nvGrpSpPr>
            <p:cNvPr id="412" name="Google Shape;412;p9"/>
            <p:cNvGrpSpPr/>
            <p:nvPr/>
          </p:nvGrpSpPr>
          <p:grpSpPr>
            <a:xfrm>
              <a:off x="4034269" y="2840745"/>
              <a:ext cx="40212" cy="36437"/>
              <a:chOff x="4293400" y="2574725"/>
              <a:chExt cx="84425" cy="80100"/>
            </a:xfrm>
          </p:grpSpPr>
          <p:sp>
            <p:nvSpPr>
              <p:cNvPr id="413" name="Google Shape;413;p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sz="1714"/>
              </a:p>
            </p:txBody>
          </p:sp>
          <p:sp>
            <p:nvSpPr>
              <p:cNvPr id="414" name="Google Shape;414;p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5" name="Google Shape;415;p9"/>
            <p:cNvGrpSpPr/>
            <p:nvPr/>
          </p:nvGrpSpPr>
          <p:grpSpPr>
            <a:xfrm>
              <a:off x="3894606" y="2334874"/>
              <a:ext cx="913198" cy="518984"/>
              <a:chOff x="4000175" y="1462675"/>
              <a:chExt cx="1917275" cy="1140875"/>
            </a:xfrm>
          </p:grpSpPr>
          <p:sp>
            <p:nvSpPr>
              <p:cNvPr id="416" name="Google Shape;416;p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sz="1714"/>
              </a:p>
            </p:txBody>
          </p:sp>
          <p:grpSp>
            <p:nvGrpSpPr>
              <p:cNvPr id="417" name="Google Shape;417;p9"/>
              <p:cNvGrpSpPr/>
              <p:nvPr/>
            </p:nvGrpSpPr>
            <p:grpSpPr>
              <a:xfrm>
                <a:off x="4000175" y="1462675"/>
                <a:ext cx="1917275" cy="1140875"/>
                <a:chOff x="4000175" y="1462675"/>
                <a:chExt cx="1917275" cy="1140875"/>
              </a:xfrm>
            </p:grpSpPr>
            <p:sp>
              <p:nvSpPr>
                <p:cNvPr id="418" name="Google Shape;418;p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sz="1714"/>
                </a:p>
              </p:txBody>
            </p:sp>
            <p:sp>
              <p:nvSpPr>
                <p:cNvPr id="419" name="Google Shape;419;p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0" name="Google Shape;420;p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1" name="Google Shape;421;p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2" name="Google Shape;422;p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A6CBC2"/>
                    </a:solidFill>
                    <a:latin typeface="Arial"/>
                    <a:cs typeface="Arial"/>
                    <a:sym typeface="Arial"/>
                  </a:endParaRPr>
                </a:p>
              </p:txBody>
            </p:sp>
            <p:sp>
              <p:nvSpPr>
                <p:cNvPr id="423" name="Google Shape;423;p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24" name="Google Shape;424;p9"/>
            <p:cNvGrpSpPr/>
            <p:nvPr/>
          </p:nvGrpSpPr>
          <p:grpSpPr>
            <a:xfrm>
              <a:off x="3875768" y="2846704"/>
              <a:ext cx="44796" cy="47366"/>
              <a:chOff x="3960625" y="2587825"/>
              <a:chExt cx="94050" cy="104125"/>
            </a:xfrm>
          </p:grpSpPr>
          <p:sp>
            <p:nvSpPr>
              <p:cNvPr id="425" name="Google Shape;425;p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sz="1714"/>
              </a:p>
            </p:txBody>
          </p:sp>
          <p:sp>
            <p:nvSpPr>
              <p:cNvPr id="426" name="Google Shape;426;p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7" name="Google Shape;427;p9"/>
            <p:cNvGrpSpPr/>
            <p:nvPr/>
          </p:nvGrpSpPr>
          <p:grpSpPr>
            <a:xfrm>
              <a:off x="3782759" y="2807162"/>
              <a:ext cx="82686" cy="85487"/>
              <a:chOff x="3765350" y="2500900"/>
              <a:chExt cx="173600" cy="187925"/>
            </a:xfrm>
          </p:grpSpPr>
          <p:sp>
            <p:nvSpPr>
              <p:cNvPr id="428" name="Google Shape;428;p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sz="1714"/>
              </a:p>
            </p:txBody>
          </p:sp>
          <p:sp>
            <p:nvSpPr>
              <p:cNvPr id="429" name="Google Shape;429;p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0" name="Google Shape;430;p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1" name="Google Shape;431;p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2" name="Google Shape;432;p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 name="Google Shape;433;p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4" name="Google Shape;434;p9"/>
            <p:cNvGrpSpPr/>
            <p:nvPr/>
          </p:nvGrpSpPr>
          <p:grpSpPr>
            <a:xfrm>
              <a:off x="3775674" y="2798496"/>
              <a:ext cx="40545" cy="23564"/>
              <a:chOff x="3750475" y="2481850"/>
              <a:chExt cx="85125" cy="51800"/>
            </a:xfrm>
          </p:grpSpPr>
          <p:sp>
            <p:nvSpPr>
              <p:cNvPr id="435" name="Google Shape;435;p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6" name="Google Shape;436;p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sz="1714"/>
              </a:p>
            </p:txBody>
          </p:sp>
        </p:grpSp>
        <p:grpSp>
          <p:nvGrpSpPr>
            <p:cNvPr id="437" name="Google Shape;437;p9"/>
            <p:cNvGrpSpPr/>
            <p:nvPr/>
          </p:nvGrpSpPr>
          <p:grpSpPr>
            <a:xfrm>
              <a:off x="3716946" y="2776024"/>
              <a:ext cx="81971" cy="76912"/>
              <a:chOff x="3627175" y="2432450"/>
              <a:chExt cx="172100" cy="169075"/>
            </a:xfrm>
          </p:grpSpPr>
          <p:sp>
            <p:nvSpPr>
              <p:cNvPr id="438" name="Google Shape;438;p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9" name="Google Shape;439;p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sz="1714"/>
              </a:p>
            </p:txBody>
          </p:sp>
          <p:sp>
            <p:nvSpPr>
              <p:cNvPr id="440" name="Google Shape;440;p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sz="1714"/>
              </a:p>
            </p:txBody>
          </p:sp>
        </p:grpSp>
        <p:grpSp>
          <p:nvGrpSpPr>
            <p:cNvPr id="441" name="Google Shape;441;p9"/>
            <p:cNvGrpSpPr/>
            <p:nvPr/>
          </p:nvGrpSpPr>
          <p:grpSpPr>
            <a:xfrm>
              <a:off x="3685682" y="2845624"/>
              <a:ext cx="29311" cy="45055"/>
              <a:chOff x="3561536" y="2585450"/>
              <a:chExt cx="61539" cy="99045"/>
            </a:xfrm>
          </p:grpSpPr>
          <p:sp>
            <p:nvSpPr>
              <p:cNvPr id="442" name="Google Shape;442;p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3" name="Google Shape;443;p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sz="1714"/>
              </a:p>
            </p:txBody>
          </p:sp>
        </p:grpSp>
        <p:grpSp>
          <p:nvGrpSpPr>
            <p:cNvPr id="444" name="Google Shape;444;p9"/>
            <p:cNvGrpSpPr/>
            <p:nvPr/>
          </p:nvGrpSpPr>
          <p:grpSpPr>
            <a:xfrm>
              <a:off x="3849905" y="2572252"/>
              <a:ext cx="74339" cy="119559"/>
              <a:chOff x="3906325" y="1984500"/>
              <a:chExt cx="156075" cy="262825"/>
            </a:xfrm>
          </p:grpSpPr>
          <p:sp>
            <p:nvSpPr>
              <p:cNvPr id="445" name="Google Shape;445;p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sz="1714"/>
              </a:p>
            </p:txBody>
          </p:sp>
          <p:sp>
            <p:nvSpPr>
              <p:cNvPr id="446" name="Google Shape;446;p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7" name="Google Shape;447;p9"/>
            <p:cNvGrpSpPr/>
            <p:nvPr/>
          </p:nvGrpSpPr>
          <p:grpSpPr>
            <a:xfrm>
              <a:off x="2654821" y="2414345"/>
              <a:ext cx="667570" cy="558731"/>
              <a:chOff x="1397225" y="1637375"/>
              <a:chExt cx="1401575" cy="1228250"/>
            </a:xfrm>
          </p:grpSpPr>
          <p:sp>
            <p:nvSpPr>
              <p:cNvPr id="448" name="Google Shape;448;p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sz="1714"/>
              </a:p>
            </p:txBody>
          </p:sp>
          <p:grpSp>
            <p:nvGrpSpPr>
              <p:cNvPr id="449" name="Google Shape;449;p9"/>
              <p:cNvGrpSpPr/>
              <p:nvPr/>
            </p:nvGrpSpPr>
            <p:grpSpPr>
              <a:xfrm>
                <a:off x="1397225" y="1637375"/>
                <a:ext cx="1398775" cy="1228250"/>
                <a:chOff x="1397225" y="1637375"/>
                <a:chExt cx="1398775" cy="1228250"/>
              </a:xfrm>
            </p:grpSpPr>
            <p:sp>
              <p:nvSpPr>
                <p:cNvPr id="450" name="Google Shape;450;p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1" name="Google Shape;451;p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52" name="Google Shape;452;p9"/>
            <p:cNvGrpSpPr/>
            <p:nvPr/>
          </p:nvGrpSpPr>
          <p:grpSpPr>
            <a:xfrm>
              <a:off x="3230417" y="3103734"/>
              <a:ext cx="282982" cy="280332"/>
              <a:chOff x="2605700" y="3152850"/>
              <a:chExt cx="594125" cy="616250"/>
            </a:xfrm>
          </p:grpSpPr>
          <p:sp>
            <p:nvSpPr>
              <p:cNvPr id="453" name="Google Shape;453;p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sz="1714"/>
              </a:p>
            </p:txBody>
          </p:sp>
          <p:sp>
            <p:nvSpPr>
              <p:cNvPr id="454" name="Google Shape;454;p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FF6B65"/>
                  </a:solidFill>
                  <a:latin typeface="Arial"/>
                  <a:cs typeface="Arial"/>
                  <a:sym typeface="Arial"/>
                </a:endParaRPr>
              </a:p>
            </p:txBody>
          </p:sp>
        </p:grpSp>
        <p:grpSp>
          <p:nvGrpSpPr>
            <p:cNvPr id="455" name="Google Shape;455;p9"/>
            <p:cNvGrpSpPr/>
            <p:nvPr/>
          </p:nvGrpSpPr>
          <p:grpSpPr>
            <a:xfrm>
              <a:off x="3265985" y="3226989"/>
              <a:ext cx="87151" cy="346202"/>
              <a:chOff x="2680375" y="3423800"/>
              <a:chExt cx="182975" cy="761050"/>
            </a:xfrm>
          </p:grpSpPr>
          <p:sp>
            <p:nvSpPr>
              <p:cNvPr id="456" name="Google Shape;456;p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sz="1714"/>
              </a:p>
            </p:txBody>
          </p:sp>
          <p:sp>
            <p:nvSpPr>
              <p:cNvPr id="457" name="Google Shape;457;p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58" name="Google Shape;458;p9"/>
            <p:cNvGrpSpPr/>
            <p:nvPr/>
          </p:nvGrpSpPr>
          <p:grpSpPr>
            <a:xfrm>
              <a:off x="3855466" y="3289811"/>
              <a:ext cx="112514" cy="94210"/>
              <a:chOff x="3918000" y="3561900"/>
              <a:chExt cx="236225" cy="207100"/>
            </a:xfrm>
          </p:grpSpPr>
          <p:sp>
            <p:nvSpPr>
              <p:cNvPr id="459" name="Google Shape;459;p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sz="1714"/>
              </a:p>
            </p:txBody>
          </p:sp>
          <p:sp>
            <p:nvSpPr>
              <p:cNvPr id="460" name="Google Shape;460;p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461" name="Google Shape;461;p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62" name="Google Shape;462;p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63" name="Google Shape;463;p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FF6B65"/>
                </a:solidFill>
                <a:latin typeface="Arial"/>
                <a:cs typeface="Arial"/>
                <a:sym typeface="Arial"/>
              </a:endParaRPr>
            </a:p>
          </p:txBody>
        </p:sp>
        <p:grpSp>
          <p:nvGrpSpPr>
            <p:cNvPr id="464" name="Google Shape;464;p9"/>
            <p:cNvGrpSpPr/>
            <p:nvPr/>
          </p:nvGrpSpPr>
          <p:grpSpPr>
            <a:xfrm>
              <a:off x="2905224" y="2311071"/>
              <a:ext cx="596721" cy="528992"/>
              <a:chOff x="1922950" y="1410350"/>
              <a:chExt cx="1252825" cy="1162875"/>
            </a:xfrm>
          </p:grpSpPr>
          <p:sp>
            <p:nvSpPr>
              <p:cNvPr id="465" name="Google Shape;465;p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66" name="Google Shape;466;p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67" name="Google Shape;467;p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68" name="Google Shape;468;p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69" name="Google Shape;469;p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0" name="Google Shape;470;p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1" name="Google Shape;471;p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2" name="Google Shape;472;p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3" name="Google Shape;473;p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4" name="Google Shape;474;p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5" name="Google Shape;475;p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6" name="Google Shape;476;p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7" name="Google Shape;477;p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8" name="Google Shape;478;p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79" name="Google Shape;479;p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80" name="Google Shape;480;p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A6CBC2"/>
                  </a:solidFill>
                  <a:latin typeface="Arial"/>
                  <a:cs typeface="Arial"/>
                  <a:sym typeface="Arial"/>
                </a:endParaRPr>
              </a:p>
            </p:txBody>
          </p:sp>
        </p:grpSp>
        <p:sp>
          <p:nvSpPr>
            <p:cNvPr id="481" name="Google Shape;481;p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82" name="Google Shape;482;p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83" name="Google Shape;483;p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84" name="Google Shape;484;p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85" name="Google Shape;485;p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86" name="Google Shape;486;p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87" name="Google Shape;487;p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88" name="Google Shape;488;p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89" name="Google Shape;489;p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0" name="Google Shape;490;p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1" name="Google Shape;491;p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2" name="Google Shape;492;p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3" name="Google Shape;493;p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4" name="Google Shape;494;p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5" name="Google Shape;495;p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6" name="Google Shape;496;p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7" name="Google Shape;497;p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8" name="Google Shape;498;p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9" name="Google Shape;499;p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0" name="Google Shape;500;p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FF6B65"/>
                </a:solidFill>
                <a:latin typeface="Arial"/>
                <a:cs typeface="Arial"/>
                <a:sym typeface="Arial"/>
              </a:endParaRPr>
            </a:p>
          </p:txBody>
        </p:sp>
        <p:sp>
          <p:nvSpPr>
            <p:cNvPr id="501" name="Google Shape;501;p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A6CBC2"/>
                </a:solidFill>
                <a:latin typeface="Arial"/>
                <a:cs typeface="Arial"/>
                <a:sym typeface="Arial"/>
              </a:endParaRPr>
            </a:p>
          </p:txBody>
        </p:sp>
        <p:sp>
          <p:nvSpPr>
            <p:cNvPr id="502" name="Google Shape;502;p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03" name="Google Shape;503;p9"/>
            <p:cNvGrpSpPr/>
            <p:nvPr/>
          </p:nvGrpSpPr>
          <p:grpSpPr>
            <a:xfrm>
              <a:off x="3280929" y="3294542"/>
              <a:ext cx="109894" cy="272224"/>
              <a:chOff x="2711750" y="3572300"/>
              <a:chExt cx="230725" cy="598425"/>
            </a:xfrm>
          </p:grpSpPr>
          <p:sp>
            <p:nvSpPr>
              <p:cNvPr id="504" name="Google Shape;504;p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5" name="Google Shape;505;p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06" name="Google Shape;506;p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07" name="Google Shape;507;p9"/>
            <p:cNvGrpSpPr/>
            <p:nvPr/>
          </p:nvGrpSpPr>
          <p:grpSpPr>
            <a:xfrm>
              <a:off x="3790439" y="2408636"/>
              <a:ext cx="73017" cy="75684"/>
              <a:chOff x="3781475" y="1624825"/>
              <a:chExt cx="153300" cy="166375"/>
            </a:xfrm>
          </p:grpSpPr>
          <p:sp>
            <p:nvSpPr>
              <p:cNvPr id="508" name="Google Shape;508;p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9" name="Google Shape;509;p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0" name="Google Shape;510;p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1" name="Google Shape;511;p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12" name="Google Shape;512;p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3" name="Google Shape;513;p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4" name="Google Shape;514;p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5" name="Google Shape;515;p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6" name="Google Shape;516;p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7" name="Google Shape;517;p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8" name="Google Shape;518;p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19" name="Google Shape;519;p9"/>
            <p:cNvGrpSpPr/>
            <p:nvPr/>
          </p:nvGrpSpPr>
          <p:grpSpPr>
            <a:xfrm>
              <a:off x="4403342" y="3107749"/>
              <a:ext cx="316680" cy="101374"/>
              <a:chOff x="5068275" y="3161675"/>
              <a:chExt cx="664875" cy="222850"/>
            </a:xfrm>
          </p:grpSpPr>
          <p:sp>
            <p:nvSpPr>
              <p:cNvPr id="520" name="Google Shape;520;p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1" name="Google Shape;521;p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2" name="Google Shape;522;p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3" name="Google Shape;523;p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24" name="Google Shape;524;p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5" name="Google Shape;525;p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6" name="Google Shape;526;p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7" name="Google Shape;527;p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8" name="Google Shape;528;p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9" name="Google Shape;529;p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0" name="Google Shape;530;p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1" name="Google Shape;531;p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2" name="Google Shape;532;p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 name="Google Shape;533;p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4" name="Google Shape;534;p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5" name="Google Shape;535;p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6" name="Google Shape;536;p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7" name="Google Shape;537;p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8" name="Google Shape;538;p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9" name="Google Shape;539;p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 name="Google Shape;540;p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1" name="Google Shape;541;p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2" name="Google Shape;542;p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3" name="Google Shape;543;p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4" name="Google Shape;544;p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5" name="Google Shape;545;p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6" name="Google Shape;546;p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7" name="Google Shape;547;p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8" name="Google Shape;548;p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9" name="Google Shape;549;p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0" name="Google Shape;550;p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1" name="Google Shape;551;p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2" name="Google Shape;552;p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53" name="Google Shape;553;p9"/>
            <p:cNvGrpSpPr/>
            <p:nvPr/>
          </p:nvGrpSpPr>
          <p:grpSpPr>
            <a:xfrm>
              <a:off x="3697513" y="2707266"/>
              <a:ext cx="59549" cy="79733"/>
              <a:chOff x="3586375" y="2281300"/>
              <a:chExt cx="125025" cy="175275"/>
            </a:xfrm>
          </p:grpSpPr>
          <p:sp>
            <p:nvSpPr>
              <p:cNvPr id="554" name="Google Shape;554;p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5" name="Google Shape;555;p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56" name="Google Shape;556;p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57" name="Google Shape;557;p9"/>
            <p:cNvGrpSpPr/>
            <p:nvPr/>
          </p:nvGrpSpPr>
          <p:grpSpPr>
            <a:xfrm>
              <a:off x="4513224" y="3221724"/>
              <a:ext cx="274563" cy="280321"/>
              <a:chOff x="5298975" y="3412225"/>
              <a:chExt cx="576450" cy="616225"/>
            </a:xfrm>
          </p:grpSpPr>
          <p:sp>
            <p:nvSpPr>
              <p:cNvPr id="558" name="Google Shape;558;p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A6CBC2"/>
                  </a:solidFill>
                  <a:latin typeface="Arial"/>
                  <a:cs typeface="Arial"/>
                  <a:sym typeface="Arial"/>
                </a:endParaRPr>
              </a:p>
            </p:txBody>
          </p:sp>
          <p:sp>
            <p:nvSpPr>
              <p:cNvPr id="559" name="Google Shape;559;p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0" name="Google Shape;560;p9"/>
            <p:cNvGrpSpPr/>
            <p:nvPr/>
          </p:nvGrpSpPr>
          <p:grpSpPr>
            <a:xfrm>
              <a:off x="4824403" y="3421846"/>
              <a:ext cx="110132" cy="130647"/>
              <a:chOff x="5952300" y="3852150"/>
              <a:chExt cx="231225" cy="287200"/>
            </a:xfrm>
          </p:grpSpPr>
          <p:sp>
            <p:nvSpPr>
              <p:cNvPr id="561" name="Google Shape;561;p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2" name="Google Shape;562;p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63" name="Google Shape;563;p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4" name="Google Shape;564;p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5" name="Google Shape;565;p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6" name="Google Shape;566;p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7" name="Google Shape;567;p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8" name="Google Shape;568;p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9" name="Google Shape;569;p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0" name="Google Shape;570;p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71" name="Google Shape;571;p9"/>
            <p:cNvGrpSpPr/>
            <p:nvPr/>
          </p:nvGrpSpPr>
          <p:grpSpPr>
            <a:xfrm>
              <a:off x="4295710" y="3079670"/>
              <a:ext cx="14968" cy="27135"/>
              <a:chOff x="4842300" y="3099950"/>
              <a:chExt cx="31425" cy="59650"/>
            </a:xfrm>
          </p:grpSpPr>
          <p:sp>
            <p:nvSpPr>
              <p:cNvPr id="572" name="Google Shape;572;p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3" name="Google Shape;573;p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4" name="Google Shape;574;p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5" name="Google Shape;575;p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76" name="Google Shape;576;p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7" name="Google Shape;577;p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8" name="Google Shape;578;p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9" name="Google Shape;579;p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0" name="Google Shape;580;p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1" name="Google Shape;581;p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2" name="Google Shape;582;p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3" name="Google Shape;583;p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84" name="Google Shape;584;p9"/>
            <p:cNvGrpSpPr/>
            <p:nvPr/>
          </p:nvGrpSpPr>
          <p:grpSpPr>
            <a:xfrm>
              <a:off x="3831056" y="2816010"/>
              <a:ext cx="37378" cy="27612"/>
              <a:chOff x="3866750" y="2520350"/>
              <a:chExt cx="78475" cy="60700"/>
            </a:xfrm>
          </p:grpSpPr>
          <p:sp>
            <p:nvSpPr>
              <p:cNvPr id="585" name="Google Shape;585;p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6" name="Google Shape;586;p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7" name="Google Shape;587;p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8" name="Google Shape;588;p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89" name="Google Shape;589;p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0" name="Google Shape;590;p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1" name="Google Shape;591;p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2" name="Google Shape;592;p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3" name="Google Shape;593;p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4" name="Google Shape;594;p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5" name="Google Shape;595;p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6" name="Google Shape;596;p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7" name="Google Shape;597;p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8" name="Google Shape;598;p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9" name="Google Shape;599;p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0" name="Google Shape;600;p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1" name="Google Shape;601;p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2" name="Google Shape;602;p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3" name="Google Shape;603;p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4" name="Google Shape;604;p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5" name="Google Shape;605;p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FF6B65"/>
                </a:solidFill>
                <a:latin typeface="Arial"/>
                <a:cs typeface="Arial"/>
                <a:sym typeface="Arial"/>
              </a:endParaRPr>
            </a:p>
          </p:txBody>
        </p:sp>
        <p:sp>
          <p:nvSpPr>
            <p:cNvPr id="606" name="Google Shape;606;p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7" name="Google Shape;607;p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8" name="Google Shape;608;p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9" name="Google Shape;609;p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0" name="Google Shape;610;p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1" name="Google Shape;611;p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2" name="Google Shape;612;p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3" name="Google Shape;613;p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4" name="Google Shape;614;p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5" name="Google Shape;615;p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6" name="Google Shape;616;p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7" name="Google Shape;617;p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FF6B65"/>
                </a:solidFill>
                <a:latin typeface="Arial"/>
                <a:cs typeface="Arial"/>
                <a:sym typeface="Arial"/>
              </a:endParaRPr>
            </a:p>
          </p:txBody>
        </p:sp>
        <p:sp>
          <p:nvSpPr>
            <p:cNvPr id="618" name="Google Shape;618;p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9" name="Google Shape;619;p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0" name="Google Shape;620;p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1" name="Google Shape;621;p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2" name="Google Shape;622;p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3" name="Google Shape;623;p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4" name="Google Shape;624;p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5" name="Google Shape;625;p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6" name="Google Shape;626;p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7" name="Google Shape;627;p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8" name="Google Shape;628;p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9" name="Google Shape;629;p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0" name="Google Shape;630;p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631" name="Google Shape;631;p9"/>
            <p:cNvGrpSpPr/>
            <p:nvPr/>
          </p:nvGrpSpPr>
          <p:grpSpPr>
            <a:xfrm>
              <a:off x="3632736" y="3051591"/>
              <a:ext cx="63288" cy="45217"/>
              <a:chOff x="3450375" y="3038225"/>
              <a:chExt cx="132875" cy="99400"/>
            </a:xfrm>
          </p:grpSpPr>
          <p:sp>
            <p:nvSpPr>
              <p:cNvPr id="632" name="Google Shape;632;p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3" name="Google Shape;633;p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634" name="Google Shape;634;p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5" name="Google Shape;635;p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6" name="Google Shape;636;p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7" name="Google Shape;637;p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8" name="Google Shape;638;p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9" name="Google Shape;639;p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0" name="Google Shape;640;p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1" name="Google Shape;641;p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2" name="Google Shape;642;p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A6CBC2"/>
                </a:solidFill>
                <a:latin typeface="Arial"/>
                <a:cs typeface="Arial"/>
                <a:sym typeface="Arial"/>
              </a:endParaRPr>
            </a:p>
          </p:txBody>
        </p:sp>
        <p:sp>
          <p:nvSpPr>
            <p:cNvPr id="643" name="Google Shape;643;p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4" name="Google Shape;644;p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5" name="Google Shape;645;p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6" name="Google Shape;646;p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7" name="Google Shape;647;p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8" name="Google Shape;648;p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9" name="Google Shape;649;p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0" name="Google Shape;650;p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1" name="Google Shape;651;p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2" name="Google Shape;652;p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A6CBC2"/>
                </a:solidFill>
                <a:latin typeface="Arial"/>
                <a:cs typeface="Arial"/>
                <a:sym typeface="Arial"/>
              </a:endParaRPr>
            </a:p>
          </p:txBody>
        </p:sp>
        <p:sp>
          <p:nvSpPr>
            <p:cNvPr id="653" name="Google Shape;653;p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4" name="Google Shape;654;p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5" name="Google Shape;655;p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6" name="Google Shape;656;p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7" name="Google Shape;657;p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8" name="Google Shape;658;p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FF6B65"/>
                </a:solidFill>
                <a:latin typeface="Arial"/>
                <a:cs typeface="Arial"/>
                <a:sym typeface="Arial"/>
              </a:endParaRPr>
            </a:p>
          </p:txBody>
        </p:sp>
        <p:sp>
          <p:nvSpPr>
            <p:cNvPr id="659" name="Google Shape;659;p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0" name="Google Shape;660;p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1" name="Google Shape;661;p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2" name="Google Shape;662;p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3" name="Google Shape;663;p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4" name="Google Shape;664;p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5" name="Google Shape;665;p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6" name="Google Shape;666;p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7" name="Google Shape;667;p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 name="Google Shape;668;p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9" name="Google Shape;669;p9"/>
          <p:cNvGrpSpPr/>
          <p:nvPr/>
        </p:nvGrpSpPr>
        <p:grpSpPr>
          <a:xfrm>
            <a:off x="5104208" y="1952824"/>
            <a:ext cx="1979221" cy="1301484"/>
            <a:chOff x="235800" y="830650"/>
            <a:chExt cx="6978450" cy="4588844"/>
          </a:xfrm>
        </p:grpSpPr>
        <p:sp>
          <p:nvSpPr>
            <p:cNvPr id="670" name="Google Shape;670;p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1" name="Google Shape;671;p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2" name="Google Shape;672;p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3" name="Google Shape;673;p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4" name="Google Shape;674;p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5" name="Google Shape;675;p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6" name="Google Shape;676;p9"/>
          <p:cNvGrpSpPr/>
          <p:nvPr/>
        </p:nvGrpSpPr>
        <p:grpSpPr>
          <a:xfrm>
            <a:off x="2426587" y="3696731"/>
            <a:ext cx="2497977" cy="1270038"/>
            <a:chOff x="238125" y="1038125"/>
            <a:chExt cx="7146800" cy="3633625"/>
          </a:xfrm>
        </p:grpSpPr>
        <p:sp>
          <p:nvSpPr>
            <p:cNvPr id="677" name="Google Shape;677;p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8" name="Google Shape;678;p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9" name="Google Shape;679;p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0" name="Google Shape;680;p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1" name="Google Shape;681;p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2" name="Google Shape;682;p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3" name="Google Shape;683;p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4" name="Google Shape;684;p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5" name="Google Shape;685;p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6" name="Google Shape;686;p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7" name="Google Shape;687;p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8" name="Google Shape;688;p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9" name="Google Shape;689;p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0" name="Google Shape;690;p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1" name="Google Shape;691;p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2" name="Google Shape;692;p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3" name="Google Shape;693;p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4" name="Google Shape;694;p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5" name="Google Shape;695;p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6" name="Google Shape;696;p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7" name="Google Shape;697;p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8" name="Google Shape;698;p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9" name="Google Shape;699;p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0" name="Google Shape;700;p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1" name="Google Shape;701;p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2" name="Google Shape;702;p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3" name="Google Shape;703;p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 name="Google Shape;704;p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5" name="Google Shape;705;p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6" name="Google Shape;706;p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7" name="Google Shape;707;p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 name="Google Shape;708;p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9" name="Google Shape;709;p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0" name="Google Shape;710;p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1" name="Google Shape;711;p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2" name="Google Shape;712;p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3" name="Google Shape;713;p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4" name="Google Shape;714;p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5" name="Google Shape;715;p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6" name="Google Shape;716;p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7" name="Google Shape;717;p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8" name="Google Shape;718;p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 name="Google Shape;719;p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0" name="Google Shape;720;p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1" name="Google Shape;721;p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2" name="Google Shape;722;p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3" name="Google Shape;723;p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4" name="Google Shape;724;p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5" name="Google Shape;725;p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6" name="Google Shape;726;p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7" name="Google Shape;727;p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8" name="Google Shape;728;p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9" name="Google Shape;729;p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0" name="Google Shape;730;p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1" name="Google Shape;731;p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2" name="Google Shape;732;p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3" name="Google Shape;733;p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4" name="Google Shape;734;p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5" name="Google Shape;735;p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6" name="Google Shape;736;p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7" name="Google Shape;737;p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8" name="Google Shape;738;p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9" name="Google Shape;739;p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0" name="Google Shape;740;p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1" name="Google Shape;741;p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2" name="Google Shape;742;p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3" name="Google Shape;743;p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4" name="Google Shape;744;p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5" name="Google Shape;745;p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6" name="Google Shape;746;p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7" name="Google Shape;747;p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8" name="Google Shape;748;p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9" name="Google Shape;749;p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0" name="Google Shape;750;p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1" name="Google Shape;751;p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2" name="Google Shape;752;p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3" name="Google Shape;753;p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4" name="Google Shape;754;p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5" name="Google Shape;755;p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6" name="Google Shape;756;p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7" name="Google Shape;757;p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8" name="Google Shape;758;p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9" name="Google Shape;759;p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0" name="Google Shape;760;p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1" name="Google Shape;761;p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2" name="Google Shape;762;p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3" name="Google Shape;763;p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4" name="Google Shape;764;p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5" name="Google Shape;765;p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6" name="Google Shape;766;p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7" name="Google Shape;767;p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8" name="Google Shape;768;p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9" name="Google Shape;769;p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0" name="Google Shape;770;p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1" name="Google Shape;771;p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2" name="Google Shape;772;p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3" name="Google Shape;773;p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4" name="Google Shape;774;p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5" name="Google Shape;775;p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6" name="Google Shape;776;p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7" name="Google Shape;777;p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8" name="Google Shape;778;p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 name="Google Shape;779;p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0" name="Google Shape;780;p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 name="Google Shape;781;p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2" name="Google Shape;782;p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3" name="Google Shape;783;p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4" name="Google Shape;784;p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5" name="Google Shape;785;p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6" name="Google Shape;786;p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7" name="Google Shape;787;p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8" name="Google Shape;788;p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9" name="Google Shape;789;p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0" name="Google Shape;790;p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1" name="Google Shape;791;p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2" name="Google Shape;792;p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3" name="Google Shape;793;p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4" name="Google Shape;794;p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5" name="Google Shape;795;p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6" name="Google Shape;796;p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7" name="Google Shape;797;p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8" name="Google Shape;798;p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9" name="Google Shape;799;p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0" name="Google Shape;800;p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1" name="Google Shape;801;p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2" name="Google Shape;802;p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3" name="Google Shape;803;p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4" name="Google Shape;804;p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5" name="Google Shape;805;p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6" name="Google Shape;806;p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7" name="Google Shape;807;p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8" name="Google Shape;808;p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9" name="Google Shape;809;p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0" name="Google Shape;810;p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1" name="Google Shape;811;p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2" name="Google Shape;812;p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3" name="Google Shape;813;p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4" name="Google Shape;814;p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5" name="Google Shape;815;p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6" name="Google Shape;816;p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7" name="Google Shape;817;p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8" name="Google Shape;818;p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9" name="Google Shape;819;p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0" name="Google Shape;820;p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1" name="Google Shape;821;p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2" name="Google Shape;822;p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3" name="Google Shape;823;p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4" name="Google Shape;824;p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5" name="Google Shape;825;p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6" name="Google Shape;826;p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7" name="Google Shape;827;p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8" name="Google Shape;828;p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9" name="Google Shape;829;p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0" name="Google Shape;830;p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1" name="Google Shape;831;p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2" name="Google Shape;832;p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3" name="Google Shape;833;p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4" name="Google Shape;834;p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5" name="Google Shape;835;p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6" name="Google Shape;836;p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7" name="Google Shape;837;p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8" name="Google Shape;838;p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9" name="Google Shape;839;p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0" name="Google Shape;840;p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1" name="Google Shape;841;p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2" name="Google Shape;842;p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3" name="Google Shape;843;p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 name="Google Shape;844;p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5" name="Google Shape;845;p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 name="Google Shape;846;p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7" name="Google Shape;847;p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8" name="Google Shape;848;p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9" name="Google Shape;849;p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0" name="Google Shape;850;p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1" name="Google Shape;851;p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2" name="Google Shape;852;p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3" name="Google Shape;853;p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 name="Google Shape;854;p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5" name="Google Shape;855;p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6" name="Google Shape;856;p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7" name="Google Shape;857;p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8" name="Google Shape;858;p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9" name="Google Shape;859;p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0" name="Google Shape;860;p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1" name="Google Shape;861;p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2" name="Google Shape;862;p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3" name="Google Shape;863;p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 name="Google Shape;864;p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5" name="Google Shape;865;p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6" name="Google Shape;866;p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7" name="Google Shape;867;p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8" name="Google Shape;868;p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 name="Google Shape;869;p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0" name="Google Shape;870;p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1" name="Google Shape;871;p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 name="Google Shape;872;p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3" name="Google Shape;873;p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4" name="Google Shape;874;p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5" name="Google Shape;875;p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6" name="Google Shape;876;p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7" name="Google Shape;877;p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8" name="Google Shape;878;p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9" name="Google Shape;879;p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0" name="Google Shape;880;p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 name="Google Shape;881;p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2" name="Google Shape;882;p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3" name="Google Shape;883;p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4" name="Google Shape;884;p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5" name="Google Shape;885;p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6" name="Google Shape;886;p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7" name="Google Shape;887;p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8" name="Google Shape;888;p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9" name="Google Shape;889;p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0" name="Google Shape;890;p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 name="Google Shape;891;p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2" name="Google Shape;892;p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3" name="Google Shape;893;p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4" name="Google Shape;894;p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5" name="Google Shape;895;p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6" name="Google Shape;896;p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7" name="Google Shape;897;p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8" name="Google Shape;898;p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 name="Google Shape;899;p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0" name="Google Shape;900;p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1" name="Google Shape;901;p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2" name="Google Shape;902;p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3" name="Google Shape;903;p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4" name="Google Shape;904;p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5" name="Google Shape;905;p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6" name="Google Shape;906;p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7" name="Google Shape;907;p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8" name="Google Shape;908;p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9" name="Google Shape;909;p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0" name="Google Shape;910;p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 name="Google Shape;911;p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2" name="Google Shape;912;p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3" name="Google Shape;913;p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4" name="Google Shape;914;p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5" name="Google Shape;915;p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6" name="Google Shape;916;p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7" name="Google Shape;917;p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8" name="Google Shape;918;p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9" name="Google Shape;919;p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0" name="Google Shape;920;p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1" name="Google Shape;921;p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2" name="Google Shape;922;p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3" name="Google Shape;923;p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4" name="Google Shape;924;p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5" name="Google Shape;925;p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6" name="Google Shape;926;p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7" name="Google Shape;927;p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8" name="Google Shape;928;p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9" name="Google Shape;929;p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0" name="Google Shape;930;p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1" name="Google Shape;931;p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2" name="Google Shape;932;p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3" name="Google Shape;933;p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4" name="Google Shape;934;p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5" name="Google Shape;935;p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6" name="Google Shape;936;p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7" name="Google Shape;937;p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8" name="Google Shape;938;p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9" name="Google Shape;939;p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0" name="Google Shape;940;p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1" name="Google Shape;941;p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2" name="Google Shape;942;p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3" name="Google Shape;943;p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4" name="Google Shape;944;p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5" name="Google Shape;945;p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6" name="Google Shape;946;p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7" name="Google Shape;947;p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8" name="Google Shape;948;p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49" name="Google Shape;949;p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0" name="Google Shape;950;p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1" name="Google Shape;951;p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2" name="Google Shape;952;p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3" name="Google Shape;953;p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4" name="Google Shape;954;p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5" name="Google Shape;955;p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6" name="Google Shape;956;p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7" name="Google Shape;957;p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8" name="Google Shape;958;p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59" name="Google Shape;959;p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0" name="Google Shape;960;p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1" name="Google Shape;961;p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2" name="Google Shape;962;p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3" name="Google Shape;963;p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4" name="Google Shape;964;p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5" name="Google Shape;965;p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6" name="Google Shape;966;p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7" name="Google Shape;967;p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8" name="Google Shape;968;p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69" name="Google Shape;969;p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0" name="Google Shape;970;p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1" name="Google Shape;971;p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2" name="Google Shape;972;p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3" name="Google Shape;973;p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4" name="Google Shape;974;p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5" name="Google Shape;975;p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6" name="Google Shape;976;p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7" name="Google Shape;977;p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8" name="Google Shape;978;p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79" name="Google Shape;979;p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0" name="Google Shape;980;p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1" name="Google Shape;981;p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2" name="Google Shape;982;p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3" name="Google Shape;983;p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4" name="Google Shape;984;p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5" name="Google Shape;985;p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6" name="Google Shape;986;p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7" name="Google Shape;987;p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8" name="Google Shape;988;p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89" name="Google Shape;989;p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0" name="Google Shape;990;p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1" name="Google Shape;991;p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2" name="Google Shape;992;p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3" name="Google Shape;993;p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4" name="Google Shape;994;p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5" name="Google Shape;995;p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6" name="Google Shape;996;p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7" name="Google Shape;997;p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8" name="Google Shape;998;p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99" name="Google Shape;999;p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0" name="Google Shape;1000;p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1" name="Google Shape;1001;p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2" name="Google Shape;1002;p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3" name="Google Shape;1003;p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4" name="Google Shape;1004;p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5" name="Google Shape;1005;p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6" name="Google Shape;1006;p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7" name="Google Shape;1007;p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8" name="Google Shape;1008;p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09" name="Google Shape;1009;p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0" name="Google Shape;1010;p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1" name="Google Shape;1011;p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2" name="Google Shape;1012;p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3" name="Google Shape;1013;p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4" name="Google Shape;1014;p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5" name="Google Shape;1015;p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6" name="Google Shape;1016;p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7" name="Google Shape;1017;p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8" name="Google Shape;1018;p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19" name="Google Shape;1019;p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0" name="Google Shape;1020;p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1" name="Google Shape;1021;p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2" name="Google Shape;1022;p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3" name="Google Shape;1023;p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4" name="Google Shape;1024;p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5" name="Google Shape;1025;p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6" name="Google Shape;1026;p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7" name="Google Shape;1027;p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8" name="Google Shape;1028;p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29" name="Google Shape;1029;p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0" name="Google Shape;1030;p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1" name="Google Shape;1031;p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2" name="Google Shape;1032;p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3" name="Google Shape;1033;p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4" name="Google Shape;1034;p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5" name="Google Shape;1035;p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6" name="Google Shape;1036;p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7" name="Google Shape;1037;p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8" name="Google Shape;1038;p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39" name="Google Shape;1039;p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0" name="Google Shape;1040;p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1" name="Google Shape;1041;p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2" name="Google Shape;1042;p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3" name="Google Shape;1043;p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4" name="Google Shape;1044;p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5" name="Google Shape;1045;p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6" name="Google Shape;1046;p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7" name="Google Shape;1047;p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8" name="Google Shape;1048;p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49" name="Google Shape;1049;p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0" name="Google Shape;1050;p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1" name="Google Shape;1051;p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2" name="Google Shape;1052;p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3" name="Google Shape;1053;p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4" name="Google Shape;1054;p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5" name="Google Shape;1055;p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6" name="Google Shape;1056;p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7" name="Google Shape;1057;p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8" name="Google Shape;1058;p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59" name="Google Shape;1059;p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0" name="Google Shape;1060;p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1" name="Google Shape;1061;p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2" name="Google Shape;1062;p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3" name="Google Shape;1063;p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4" name="Google Shape;1064;p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5" name="Google Shape;1065;p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6" name="Google Shape;1066;p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7" name="Google Shape;1067;p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8" name="Google Shape;1068;p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69" name="Google Shape;1069;p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0" name="Google Shape;1070;p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1" name="Google Shape;1071;p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2" name="Google Shape;1072;p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3" name="Google Shape;1073;p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4" name="Google Shape;1074;p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5" name="Google Shape;1075;p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6" name="Google Shape;1076;p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7" name="Google Shape;1077;p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8" name="Google Shape;1078;p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79" name="Google Shape;1079;p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0" name="Google Shape;1080;p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1" name="Google Shape;1081;p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2" name="Google Shape;1082;p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3" name="Google Shape;1083;p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4" name="Google Shape;1084;p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5" name="Google Shape;1085;p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6" name="Google Shape;1086;p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7" name="Google Shape;1087;p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8" name="Google Shape;1088;p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89" name="Google Shape;1089;p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0" name="Google Shape;1090;p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1" name="Google Shape;1091;p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2" name="Google Shape;1092;p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3" name="Google Shape;1093;p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4" name="Google Shape;1094;p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5" name="Google Shape;1095;p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6" name="Google Shape;1096;p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7" name="Google Shape;1097;p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8" name="Google Shape;1098;p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099" name="Google Shape;1099;p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0" name="Google Shape;1100;p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1" name="Google Shape;1101;p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2" name="Google Shape;1102;p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3" name="Google Shape;1103;p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4" name="Google Shape;1104;p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5" name="Google Shape;1105;p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6" name="Google Shape;1106;p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7" name="Google Shape;1107;p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8" name="Google Shape;1108;p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09" name="Google Shape;1109;p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0" name="Google Shape;1110;p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1" name="Google Shape;1111;p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2" name="Google Shape;1112;p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3" name="Google Shape;1113;p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4" name="Google Shape;1114;p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5" name="Google Shape;1115;p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6" name="Google Shape;1116;p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7" name="Google Shape;1117;p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8" name="Google Shape;1118;p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19" name="Google Shape;1119;p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0" name="Google Shape;1120;p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1" name="Google Shape;1121;p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2" name="Google Shape;1122;p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3" name="Google Shape;1123;p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4" name="Google Shape;1124;p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5" name="Google Shape;1125;p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6" name="Google Shape;1126;p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7" name="Google Shape;1127;p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8" name="Google Shape;1128;p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29" name="Google Shape;1129;p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0" name="Google Shape;1130;p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1" name="Google Shape;1131;p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2" name="Google Shape;1132;p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3" name="Google Shape;1133;p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4" name="Google Shape;1134;p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5" name="Google Shape;1135;p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6" name="Google Shape;1136;p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7" name="Google Shape;1137;p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8" name="Google Shape;1138;p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39" name="Google Shape;1139;p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0" name="Google Shape;1140;p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1" name="Google Shape;1141;p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2" name="Google Shape;1142;p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3" name="Google Shape;1143;p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4" name="Google Shape;1144;p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5" name="Google Shape;1145;p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6" name="Google Shape;1146;p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7" name="Google Shape;1147;p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8" name="Google Shape;1148;p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49" name="Google Shape;1149;p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0" name="Google Shape;1150;p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1" name="Google Shape;1151;p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2" name="Google Shape;1152;p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3" name="Google Shape;1153;p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4" name="Google Shape;1154;p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5" name="Google Shape;1155;p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6" name="Google Shape;1156;p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7" name="Google Shape;1157;p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8" name="Google Shape;1158;p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59" name="Google Shape;1159;p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0" name="Google Shape;1160;p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1" name="Google Shape;1161;p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2" name="Google Shape;1162;p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3" name="Google Shape;1163;p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4" name="Google Shape;1164;p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5" name="Google Shape;1165;p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6" name="Google Shape;1166;p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7" name="Google Shape;1167;p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8" name="Google Shape;1168;p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69" name="Google Shape;1169;p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0" name="Google Shape;1170;p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1" name="Google Shape;1171;p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2" name="Google Shape;1172;p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3" name="Google Shape;1173;p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4" name="Google Shape;1174;p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5" name="Google Shape;1175;p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6" name="Google Shape;1176;p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7" name="Google Shape;1177;p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8" name="Google Shape;1178;p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79" name="Google Shape;1179;p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0" name="Google Shape;1180;p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1" name="Google Shape;1181;p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2" name="Google Shape;1182;p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3" name="Google Shape;1183;p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4" name="Google Shape;1184;p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5" name="Google Shape;1185;p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6" name="Google Shape;1186;p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7" name="Google Shape;1187;p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8" name="Google Shape;1188;p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89" name="Google Shape;1189;p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0" name="Google Shape;1190;p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1" name="Google Shape;1191;p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2" name="Google Shape;1192;p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3" name="Google Shape;1193;p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4" name="Google Shape;1194;p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5" name="Google Shape;1195;p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6" name="Google Shape;1196;p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7" name="Google Shape;1197;p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8" name="Google Shape;1198;p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199" name="Google Shape;1199;p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0" name="Google Shape;1200;p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1" name="Google Shape;1201;p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2" name="Google Shape;1202;p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3" name="Google Shape;1203;p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4" name="Google Shape;1204;p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5" name="Google Shape;1205;p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6" name="Google Shape;1206;p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7" name="Google Shape;1207;p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8" name="Google Shape;1208;p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09" name="Google Shape;1209;p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0" name="Google Shape;1210;p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1" name="Google Shape;1211;p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2" name="Google Shape;1212;p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3" name="Google Shape;1213;p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4" name="Google Shape;1214;p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5" name="Google Shape;1215;p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6" name="Google Shape;1216;p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7" name="Google Shape;1217;p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8" name="Google Shape;1218;p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19" name="Google Shape;1219;p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0" name="Google Shape;1220;p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1" name="Google Shape;1221;p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2" name="Google Shape;1222;p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3" name="Google Shape;1223;p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4" name="Google Shape;1224;p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5" name="Google Shape;1225;p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6" name="Google Shape;1226;p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7" name="Google Shape;1227;p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8" name="Google Shape;1228;p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29" name="Google Shape;1229;p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0" name="Google Shape;1230;p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1" name="Google Shape;1231;p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2" name="Google Shape;1232;p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3" name="Google Shape;1233;p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4" name="Google Shape;1234;p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5" name="Google Shape;1235;p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6" name="Google Shape;1236;p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7" name="Google Shape;1237;p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8" name="Google Shape;1238;p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39" name="Google Shape;1239;p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0" name="Google Shape;1240;p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1" name="Google Shape;1241;p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2" name="Google Shape;1242;p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3" name="Google Shape;1243;p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4" name="Google Shape;1244;p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5" name="Google Shape;1245;p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6" name="Google Shape;1246;p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7" name="Google Shape;1247;p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8" name="Google Shape;1248;p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49" name="Google Shape;1249;p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0" name="Google Shape;1250;p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1" name="Google Shape;1251;p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2" name="Google Shape;1252;p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3" name="Google Shape;1253;p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4" name="Google Shape;1254;p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5" name="Google Shape;1255;p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6" name="Google Shape;1256;p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7" name="Google Shape;1257;p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8" name="Google Shape;1258;p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59" name="Google Shape;1259;p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0" name="Google Shape;1260;p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1" name="Google Shape;1261;p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2" name="Google Shape;1262;p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3" name="Google Shape;1263;p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4" name="Google Shape;1264;p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5" name="Google Shape;1265;p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6" name="Google Shape;1266;p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7" name="Google Shape;1267;p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8" name="Google Shape;1268;p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69" name="Google Shape;1269;p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0" name="Google Shape;1270;p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1" name="Google Shape;1271;p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2" name="Google Shape;1272;p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3" name="Google Shape;1273;p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4" name="Google Shape;1274;p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5" name="Google Shape;1275;p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6" name="Google Shape;1276;p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7" name="Google Shape;1277;p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8" name="Google Shape;1278;p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79" name="Google Shape;1279;p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0" name="Google Shape;1280;p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1" name="Google Shape;1281;p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2" name="Google Shape;1282;p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3" name="Google Shape;1283;p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4" name="Google Shape;1284;p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5" name="Google Shape;1285;p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6" name="Google Shape;1286;p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7" name="Google Shape;1287;p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8" name="Google Shape;1288;p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89" name="Google Shape;1289;p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0" name="Google Shape;1290;p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1" name="Google Shape;1291;p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2" name="Google Shape;1292;p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3" name="Google Shape;1293;p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4" name="Google Shape;1294;p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5" name="Google Shape;1295;p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6" name="Google Shape;1296;p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7" name="Google Shape;1297;p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8" name="Google Shape;1298;p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299" name="Google Shape;1299;p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0" name="Google Shape;1300;p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1" name="Google Shape;1301;p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2" name="Google Shape;1302;p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3" name="Google Shape;1303;p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4" name="Google Shape;1304;p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5" name="Google Shape;1305;p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6" name="Google Shape;1306;p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7" name="Google Shape;1307;p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8" name="Google Shape;1308;p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09" name="Google Shape;1309;p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0" name="Google Shape;1310;p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1" name="Google Shape;1311;p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2" name="Google Shape;1312;p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3" name="Google Shape;1313;p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4" name="Google Shape;1314;p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5" name="Google Shape;1315;p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6" name="Google Shape;1316;p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7" name="Google Shape;1317;p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8" name="Google Shape;1318;p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19" name="Google Shape;1319;p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0" name="Google Shape;1320;p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1" name="Google Shape;1321;p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2" name="Google Shape;1322;p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3" name="Google Shape;1323;p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4" name="Google Shape;1324;p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5" name="Google Shape;1325;p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6" name="Google Shape;1326;p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7" name="Google Shape;1327;p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8" name="Google Shape;1328;p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29" name="Google Shape;1329;p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0" name="Google Shape;1330;p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1" name="Google Shape;1331;p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2" name="Google Shape;1332;p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3" name="Google Shape;1333;p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4" name="Google Shape;1334;p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5" name="Google Shape;1335;p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6" name="Google Shape;1336;p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7" name="Google Shape;1337;p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8" name="Google Shape;1338;p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39" name="Google Shape;1339;p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0" name="Google Shape;1340;p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1" name="Google Shape;1341;p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2" name="Google Shape;1342;p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3" name="Google Shape;1343;p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4" name="Google Shape;1344;p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5" name="Google Shape;1345;p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6" name="Google Shape;1346;p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7" name="Google Shape;1347;p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8" name="Google Shape;1348;p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49" name="Google Shape;1349;p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0" name="Google Shape;1350;p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1" name="Google Shape;1351;p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2" name="Google Shape;1352;p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3" name="Google Shape;1353;p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4" name="Google Shape;1354;p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5" name="Google Shape;1355;p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6" name="Google Shape;1356;p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7" name="Google Shape;1357;p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8" name="Google Shape;1358;p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59" name="Google Shape;1359;p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0" name="Google Shape;1360;p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1" name="Google Shape;1361;p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2" name="Google Shape;1362;p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3" name="Google Shape;1363;p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4" name="Google Shape;1364;p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5" name="Google Shape;1365;p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6" name="Google Shape;1366;p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7" name="Google Shape;1367;p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8" name="Google Shape;1368;p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69" name="Google Shape;1369;p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0" name="Google Shape;1370;p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1" name="Google Shape;1371;p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2" name="Google Shape;1372;p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3" name="Google Shape;1373;p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4" name="Google Shape;1374;p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5" name="Google Shape;1375;p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6" name="Google Shape;1376;p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7" name="Google Shape;1377;p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8" name="Google Shape;1378;p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79" name="Google Shape;1379;p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0" name="Google Shape;1380;p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1" name="Google Shape;1381;p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2" name="Google Shape;1382;p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3" name="Google Shape;1383;p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4" name="Google Shape;1384;p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5" name="Google Shape;1385;p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6" name="Google Shape;1386;p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7" name="Google Shape;1387;p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8" name="Google Shape;1388;p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89" name="Google Shape;1389;p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0" name="Google Shape;1390;p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1" name="Google Shape;1391;p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2" name="Google Shape;1392;p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3" name="Google Shape;1393;p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4" name="Google Shape;1394;p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5" name="Google Shape;1395;p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6" name="Google Shape;1396;p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7" name="Google Shape;1397;p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8" name="Google Shape;1398;p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399" name="Google Shape;1399;p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0" name="Google Shape;1400;p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1" name="Google Shape;1401;p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2" name="Google Shape;1402;p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3" name="Google Shape;1403;p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4" name="Google Shape;1404;p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5" name="Google Shape;1405;p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6" name="Google Shape;1406;p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7" name="Google Shape;1407;p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8" name="Google Shape;1408;p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09" name="Google Shape;1409;p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0" name="Google Shape;1410;p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1" name="Google Shape;1411;p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2" name="Google Shape;1412;p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3" name="Google Shape;1413;p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4" name="Google Shape;1414;p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5" name="Google Shape;1415;p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6" name="Google Shape;1416;p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7" name="Google Shape;1417;p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8" name="Google Shape;1418;p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19" name="Google Shape;1419;p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0" name="Google Shape;1420;p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1" name="Google Shape;1421;p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2" name="Google Shape;1422;p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3" name="Google Shape;1423;p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4" name="Google Shape;1424;p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5" name="Google Shape;1425;p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6" name="Google Shape;1426;p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7" name="Google Shape;1427;p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8" name="Google Shape;1428;p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29" name="Google Shape;1429;p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0" name="Google Shape;1430;p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1" name="Google Shape;1431;p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2" name="Google Shape;1432;p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3" name="Google Shape;1433;p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4" name="Google Shape;1434;p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5" name="Google Shape;1435;p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6" name="Google Shape;1436;p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7" name="Google Shape;1437;p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8" name="Google Shape;1438;p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39" name="Google Shape;1439;p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0" name="Google Shape;1440;p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1" name="Google Shape;1441;p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2" name="Google Shape;1442;p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3" name="Google Shape;1443;p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4" name="Google Shape;1444;p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5" name="Google Shape;1445;p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6" name="Google Shape;1446;p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7" name="Google Shape;1447;p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8" name="Google Shape;1448;p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49" name="Google Shape;1449;p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0" name="Google Shape;1450;p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1" name="Google Shape;1451;p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2" name="Google Shape;1452;p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3" name="Google Shape;1453;p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4" name="Google Shape;1454;p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5" name="Google Shape;1455;p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6" name="Google Shape;1456;p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7" name="Google Shape;1457;p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8" name="Google Shape;1458;p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59" name="Google Shape;1459;p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0" name="Google Shape;1460;p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1" name="Google Shape;1461;p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2" name="Google Shape;1462;p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3" name="Google Shape;1463;p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4" name="Google Shape;1464;p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5" name="Google Shape;1465;p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6" name="Google Shape;1466;p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7" name="Google Shape;1467;p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8" name="Google Shape;1468;p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69" name="Google Shape;1469;p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0" name="Google Shape;1470;p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1" name="Google Shape;1471;p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2" name="Google Shape;1472;p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3" name="Google Shape;1473;p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4" name="Google Shape;1474;p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5" name="Google Shape;1475;p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6" name="Google Shape;1476;p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7" name="Google Shape;1477;p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8" name="Google Shape;1478;p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79" name="Google Shape;1479;p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0" name="Google Shape;1480;p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1" name="Google Shape;1481;p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2" name="Google Shape;1482;p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3" name="Google Shape;1483;p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4" name="Google Shape;1484;p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5" name="Google Shape;1485;p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6" name="Google Shape;1486;p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7" name="Google Shape;1487;p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8" name="Google Shape;1488;p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89" name="Google Shape;1489;p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0" name="Google Shape;1490;p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1" name="Google Shape;1491;p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2" name="Google Shape;1492;p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3" name="Google Shape;1493;p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4" name="Google Shape;1494;p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5" name="Google Shape;1495;p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6" name="Google Shape;1496;p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7" name="Google Shape;1497;p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8" name="Google Shape;1498;p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499" name="Google Shape;1499;p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0" name="Google Shape;1500;p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1" name="Google Shape;1501;p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2" name="Google Shape;1502;p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3" name="Google Shape;1503;p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4" name="Google Shape;1504;p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5" name="Google Shape;1505;p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6" name="Google Shape;1506;p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7" name="Google Shape;1507;p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8" name="Google Shape;1508;p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09" name="Google Shape;1509;p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0" name="Google Shape;1510;p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1" name="Google Shape;1511;p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2" name="Google Shape;1512;p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3" name="Google Shape;1513;p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4" name="Google Shape;1514;p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5" name="Google Shape;1515;p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6" name="Google Shape;1516;p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7" name="Google Shape;1517;p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8" name="Google Shape;1518;p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19" name="Google Shape;1519;p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0" name="Google Shape;1520;p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1" name="Google Shape;1521;p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2" name="Google Shape;1522;p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3" name="Google Shape;1523;p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4" name="Google Shape;1524;p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5" name="Google Shape;1525;p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6" name="Google Shape;1526;p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7" name="Google Shape;1527;p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8" name="Google Shape;1528;p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29" name="Google Shape;1529;p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0" name="Google Shape;1530;p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1" name="Google Shape;1531;p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2" name="Google Shape;1532;p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3" name="Google Shape;1533;p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4" name="Google Shape;1534;p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5" name="Google Shape;1535;p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6" name="Google Shape;1536;p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7" name="Google Shape;1537;p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8" name="Google Shape;1538;p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39" name="Google Shape;1539;p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0" name="Google Shape;1540;p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1" name="Google Shape;1541;p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2" name="Google Shape;1542;p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3" name="Google Shape;1543;p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4" name="Google Shape;1544;p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5" name="Google Shape;1545;p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6" name="Google Shape;1546;p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7" name="Google Shape;1547;p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8" name="Google Shape;1548;p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49" name="Google Shape;1549;p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0" name="Google Shape;1550;p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1" name="Google Shape;1551;p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2" name="Google Shape;1552;p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3" name="Google Shape;1553;p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4" name="Google Shape;1554;p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5" name="Google Shape;1555;p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6" name="Google Shape;1556;p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7" name="Google Shape;1557;p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8" name="Google Shape;1558;p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59" name="Google Shape;1559;p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0" name="Google Shape;1560;p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1" name="Google Shape;1561;p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2" name="Google Shape;1562;p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3" name="Google Shape;1563;p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4" name="Google Shape;1564;p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5" name="Google Shape;1565;p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6" name="Google Shape;1566;p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7" name="Google Shape;1567;p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8" name="Google Shape;1568;p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69" name="Google Shape;1569;p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0" name="Google Shape;1570;p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1" name="Google Shape;1571;p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2" name="Google Shape;1572;p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3" name="Google Shape;1573;p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4" name="Google Shape;1574;p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5" name="Google Shape;1575;p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6" name="Google Shape;1576;p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7" name="Google Shape;1577;p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8" name="Google Shape;1578;p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79" name="Google Shape;1579;p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0" name="Google Shape;1580;p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1" name="Google Shape;1581;p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2" name="Google Shape;1582;p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3" name="Google Shape;1583;p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4" name="Google Shape;1584;p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5" name="Google Shape;1585;p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6" name="Google Shape;1586;p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7" name="Google Shape;1587;p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8" name="Google Shape;1588;p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89" name="Google Shape;1589;p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0" name="Google Shape;1590;p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1" name="Google Shape;1591;p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2" name="Google Shape;1592;p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3" name="Google Shape;1593;p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4" name="Google Shape;1594;p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5" name="Google Shape;1595;p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6" name="Google Shape;1596;p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7" name="Google Shape;1597;p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8" name="Google Shape;1598;p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599" name="Google Shape;1599;p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0" name="Google Shape;1600;p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1" name="Google Shape;1601;p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2" name="Google Shape;1602;p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3" name="Google Shape;1603;p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4" name="Google Shape;1604;p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5" name="Google Shape;1605;p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6" name="Google Shape;1606;p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7" name="Google Shape;1607;p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8" name="Google Shape;1608;p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09" name="Google Shape;1609;p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0" name="Google Shape;1610;p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1" name="Google Shape;1611;p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2" name="Google Shape;1612;p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3" name="Google Shape;1613;p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4" name="Google Shape;1614;p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5" name="Google Shape;1615;p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6" name="Google Shape;1616;p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7" name="Google Shape;1617;p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8" name="Google Shape;1618;p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19" name="Google Shape;1619;p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0" name="Google Shape;1620;p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1" name="Google Shape;1621;p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2" name="Google Shape;1622;p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3" name="Google Shape;1623;p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4" name="Google Shape;1624;p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5" name="Google Shape;1625;p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6" name="Google Shape;1626;p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7" name="Google Shape;1627;p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8" name="Google Shape;1628;p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29" name="Google Shape;1629;p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0" name="Google Shape;1630;p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1" name="Google Shape;1631;p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2" name="Google Shape;1632;p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3" name="Google Shape;1633;p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4" name="Google Shape;1634;p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5" name="Google Shape;1635;p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6" name="Google Shape;1636;p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7" name="Google Shape;1637;p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8" name="Google Shape;1638;p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39" name="Google Shape;1639;p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0" name="Google Shape;1640;p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1" name="Google Shape;1641;p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2" name="Google Shape;1642;p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3" name="Google Shape;1643;p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4" name="Google Shape;1644;p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5" name="Google Shape;1645;p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6" name="Google Shape;1646;p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7" name="Google Shape;1647;p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8" name="Google Shape;1648;p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49" name="Google Shape;1649;p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0" name="Google Shape;1650;p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1" name="Google Shape;1651;p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2" name="Google Shape;1652;p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3" name="Google Shape;1653;p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4" name="Google Shape;1654;p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5" name="Google Shape;1655;p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6" name="Google Shape;1656;p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7" name="Google Shape;1657;p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8" name="Google Shape;1658;p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59" name="Google Shape;1659;p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0" name="Google Shape;1660;p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1" name="Google Shape;1661;p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2" name="Google Shape;1662;p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3" name="Google Shape;1663;p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4" name="Google Shape;1664;p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5" name="Google Shape;1665;p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6" name="Google Shape;1666;p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7" name="Google Shape;1667;p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8" name="Google Shape;1668;p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69" name="Google Shape;1669;p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0" name="Google Shape;1670;p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1" name="Google Shape;1671;p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2" name="Google Shape;1672;p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3" name="Google Shape;1673;p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4" name="Google Shape;1674;p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5" name="Google Shape;1675;p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6" name="Google Shape;1676;p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7" name="Google Shape;1677;p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8" name="Google Shape;1678;p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79" name="Google Shape;1679;p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0" name="Google Shape;1680;p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1" name="Google Shape;1681;p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2" name="Google Shape;1682;p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3" name="Google Shape;1683;p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4" name="Google Shape;1684;p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5" name="Google Shape;1685;p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6" name="Google Shape;1686;p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7" name="Google Shape;1687;p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8" name="Google Shape;1688;p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89" name="Google Shape;1689;p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0" name="Google Shape;1690;p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1" name="Google Shape;1691;p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2" name="Google Shape;1692;p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3" name="Google Shape;1693;p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4" name="Google Shape;1694;p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5" name="Google Shape;1695;p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6" name="Google Shape;1696;p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7" name="Google Shape;1697;p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8" name="Google Shape;1698;p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699" name="Google Shape;1699;p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0" name="Google Shape;1700;p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1" name="Google Shape;1701;p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2" name="Google Shape;1702;p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3" name="Google Shape;1703;p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4" name="Google Shape;1704;p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5" name="Google Shape;1705;p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6" name="Google Shape;1706;p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7" name="Google Shape;1707;p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8" name="Google Shape;1708;p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09" name="Google Shape;1709;p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0" name="Google Shape;1710;p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1" name="Google Shape;1711;p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2" name="Google Shape;1712;p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3" name="Google Shape;1713;p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4" name="Google Shape;1714;p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5" name="Google Shape;1715;p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6" name="Google Shape;1716;p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7" name="Google Shape;1717;p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8" name="Google Shape;1718;p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19" name="Google Shape;1719;p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0" name="Google Shape;1720;p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1" name="Google Shape;1721;p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2" name="Google Shape;1722;p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3" name="Google Shape;1723;p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4" name="Google Shape;1724;p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5" name="Google Shape;1725;p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6" name="Google Shape;1726;p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7" name="Google Shape;1727;p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8" name="Google Shape;1728;p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29" name="Google Shape;1729;p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0" name="Google Shape;1730;p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1" name="Google Shape;1731;p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2" name="Google Shape;1732;p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3" name="Google Shape;1733;p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4" name="Google Shape;1734;p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5" name="Google Shape;1735;p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6" name="Google Shape;1736;p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7" name="Google Shape;1737;p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8" name="Google Shape;1738;p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39" name="Google Shape;1739;p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0" name="Google Shape;1740;p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1" name="Google Shape;1741;p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2" name="Google Shape;1742;p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3" name="Google Shape;1743;p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4" name="Google Shape;1744;p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5" name="Google Shape;1745;p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6" name="Google Shape;1746;p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7" name="Google Shape;1747;p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8" name="Google Shape;1748;p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49" name="Google Shape;1749;p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0" name="Google Shape;1750;p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1" name="Google Shape;1751;p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2" name="Google Shape;1752;p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3" name="Google Shape;1753;p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4" name="Google Shape;1754;p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5" name="Google Shape;1755;p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6" name="Google Shape;1756;p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7" name="Google Shape;1757;p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8" name="Google Shape;1758;p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59" name="Google Shape;1759;p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0" name="Google Shape;1760;p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1" name="Google Shape;1761;p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2" name="Google Shape;1762;p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3" name="Google Shape;1763;p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4" name="Google Shape;1764;p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5" name="Google Shape;1765;p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6" name="Google Shape;1766;p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7" name="Google Shape;1767;p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8" name="Google Shape;1768;p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69" name="Google Shape;1769;p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0" name="Google Shape;1770;p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1" name="Google Shape;1771;p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2" name="Google Shape;1772;p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3" name="Google Shape;1773;p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4" name="Google Shape;1774;p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5" name="Google Shape;1775;p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6" name="Google Shape;1776;p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7" name="Google Shape;1777;p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8" name="Google Shape;1778;p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79" name="Google Shape;1779;p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0" name="Google Shape;1780;p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1" name="Google Shape;1781;p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2" name="Google Shape;1782;p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3" name="Google Shape;1783;p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4" name="Google Shape;1784;p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5" name="Google Shape;1785;p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6" name="Google Shape;1786;p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7" name="Google Shape;1787;p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8" name="Google Shape;1788;p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89" name="Google Shape;1789;p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0" name="Google Shape;1790;p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1" name="Google Shape;1791;p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2" name="Google Shape;1792;p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3" name="Google Shape;1793;p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4" name="Google Shape;1794;p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5" name="Google Shape;1795;p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6" name="Google Shape;1796;p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7" name="Google Shape;1797;p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8" name="Google Shape;1798;p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799" name="Google Shape;1799;p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0" name="Google Shape;1800;p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1" name="Google Shape;1801;p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2" name="Google Shape;1802;p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3" name="Google Shape;1803;p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4" name="Google Shape;1804;p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5" name="Google Shape;1805;p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6" name="Google Shape;1806;p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7" name="Google Shape;1807;p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8" name="Google Shape;1808;p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09" name="Google Shape;1809;p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0" name="Google Shape;1810;p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1" name="Google Shape;1811;p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2" name="Google Shape;1812;p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3" name="Google Shape;1813;p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4" name="Google Shape;1814;p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5" name="Google Shape;1815;p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6" name="Google Shape;1816;p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7" name="Google Shape;1817;p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8" name="Google Shape;1818;p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19" name="Google Shape;1819;p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0" name="Google Shape;1820;p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1" name="Google Shape;1821;p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2" name="Google Shape;1822;p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3" name="Google Shape;1823;p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4" name="Google Shape;1824;p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5" name="Google Shape;1825;p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6" name="Google Shape;1826;p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7" name="Google Shape;1827;p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8" name="Google Shape;1828;p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29" name="Google Shape;1829;p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0" name="Google Shape;1830;p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1" name="Google Shape;1831;p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2" name="Google Shape;1832;p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3" name="Google Shape;1833;p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4" name="Google Shape;1834;p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5" name="Google Shape;1835;p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6" name="Google Shape;1836;p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7" name="Google Shape;1837;p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8" name="Google Shape;1838;p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39" name="Google Shape;1839;p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0" name="Google Shape;1840;p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1" name="Google Shape;1841;p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2" name="Google Shape;1842;p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3" name="Google Shape;1843;p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4" name="Google Shape;1844;p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5" name="Google Shape;1845;p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6" name="Google Shape;1846;p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7" name="Google Shape;1847;p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8" name="Google Shape;1848;p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49" name="Google Shape;1849;p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0" name="Google Shape;1850;p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1" name="Google Shape;1851;p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2" name="Google Shape;1852;p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3" name="Google Shape;1853;p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4" name="Google Shape;1854;p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5" name="Google Shape;1855;p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6" name="Google Shape;1856;p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7" name="Google Shape;1857;p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8" name="Google Shape;1858;p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59" name="Google Shape;1859;p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0" name="Google Shape;1860;p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1" name="Google Shape;1861;p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2" name="Google Shape;1862;p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3" name="Google Shape;1863;p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4" name="Google Shape;1864;p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5" name="Google Shape;1865;p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6" name="Google Shape;1866;p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7" name="Google Shape;1867;p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8" name="Google Shape;1868;p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69" name="Google Shape;1869;p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0" name="Google Shape;1870;p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1" name="Google Shape;1871;p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2" name="Google Shape;1872;p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3" name="Google Shape;1873;p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4" name="Google Shape;1874;p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5" name="Google Shape;1875;p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6" name="Google Shape;1876;p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7" name="Google Shape;1877;p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8" name="Google Shape;1878;p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79" name="Google Shape;1879;p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0" name="Google Shape;1880;p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1" name="Google Shape;1881;p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2" name="Google Shape;1882;p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3" name="Google Shape;1883;p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4" name="Google Shape;1884;p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5" name="Google Shape;1885;p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6" name="Google Shape;1886;p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7" name="Google Shape;1887;p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8" name="Google Shape;1888;p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89" name="Google Shape;1889;p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0" name="Google Shape;1890;p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1" name="Google Shape;1891;p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2" name="Google Shape;1892;p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3" name="Google Shape;1893;p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4" name="Google Shape;1894;p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5" name="Google Shape;1895;p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6" name="Google Shape;1896;p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7" name="Google Shape;1897;p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8" name="Google Shape;1898;p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899" name="Google Shape;1899;p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0" name="Google Shape;1900;p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1" name="Google Shape;1901;p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2" name="Google Shape;1902;p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3" name="Google Shape;1903;p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4" name="Google Shape;1904;p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5" name="Google Shape;1905;p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6" name="Google Shape;1906;p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7" name="Google Shape;1907;p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8" name="Google Shape;1908;p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09" name="Google Shape;1909;p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0" name="Google Shape;1910;p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1" name="Google Shape;1911;p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2" name="Google Shape;1912;p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3" name="Google Shape;1913;p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4" name="Google Shape;1914;p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5" name="Google Shape;1915;p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6" name="Google Shape;1916;p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7" name="Google Shape;1917;p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8" name="Google Shape;1918;p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19" name="Google Shape;1919;p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0" name="Google Shape;1920;p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1" name="Google Shape;1921;p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2" name="Google Shape;1922;p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3" name="Google Shape;1923;p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4" name="Google Shape;1924;p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5" name="Google Shape;1925;p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6" name="Google Shape;1926;p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7" name="Google Shape;1927;p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8" name="Google Shape;1928;p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29" name="Google Shape;1929;p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0" name="Google Shape;1930;p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1" name="Google Shape;1931;p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2" name="Google Shape;1932;p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3" name="Google Shape;1933;p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4" name="Google Shape;1934;p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5" name="Google Shape;1935;p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6" name="Google Shape;1936;p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7" name="Google Shape;1937;p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8" name="Google Shape;1938;p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39" name="Google Shape;1939;p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0" name="Google Shape;1940;p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1" name="Google Shape;1941;p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2" name="Google Shape;1942;p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3" name="Google Shape;1943;p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4" name="Google Shape;1944;p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5" name="Google Shape;1945;p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6" name="Google Shape;1946;p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7" name="Google Shape;1947;p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8" name="Google Shape;1948;p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49" name="Google Shape;1949;p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0" name="Google Shape;1950;p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1" name="Google Shape;1951;p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2" name="Google Shape;1952;p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3" name="Google Shape;1953;p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4" name="Google Shape;1954;p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5" name="Google Shape;1955;p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6" name="Google Shape;1956;p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7" name="Google Shape;1957;p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8" name="Google Shape;1958;p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59" name="Google Shape;1959;p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0" name="Google Shape;1960;p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1" name="Google Shape;1961;p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2" name="Google Shape;1962;p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3" name="Google Shape;1963;p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4" name="Google Shape;1964;p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5" name="Google Shape;1965;p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6" name="Google Shape;1966;p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7" name="Google Shape;1967;p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8" name="Google Shape;1968;p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69" name="Google Shape;1969;p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0" name="Google Shape;1970;p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1" name="Google Shape;1971;p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2" name="Google Shape;1972;p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3" name="Google Shape;1973;p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4" name="Google Shape;1974;p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5" name="Google Shape;1975;p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6" name="Google Shape;1976;p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7" name="Google Shape;1977;p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8" name="Google Shape;1978;p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79" name="Google Shape;1979;p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0" name="Google Shape;1980;p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1" name="Google Shape;1981;p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2" name="Google Shape;1982;p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3" name="Google Shape;1983;p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4" name="Google Shape;1984;p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5" name="Google Shape;1985;p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6" name="Google Shape;1986;p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7" name="Google Shape;1987;p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8" name="Google Shape;1988;p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89" name="Google Shape;1989;p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0" name="Google Shape;1990;p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1" name="Google Shape;1991;p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2" name="Google Shape;1992;p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3" name="Google Shape;1993;p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4" name="Google Shape;1994;p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5" name="Google Shape;1995;p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6" name="Google Shape;1996;p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7" name="Google Shape;1997;p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8" name="Google Shape;1998;p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1999" name="Google Shape;1999;p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0" name="Google Shape;2000;p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1" name="Google Shape;2001;p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2" name="Google Shape;2002;p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3" name="Google Shape;2003;p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4" name="Google Shape;2004;p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5" name="Google Shape;2005;p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6" name="Google Shape;2006;p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7" name="Google Shape;2007;p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8" name="Google Shape;2008;p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09" name="Google Shape;2009;p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0" name="Google Shape;2010;p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1" name="Google Shape;2011;p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2" name="Google Shape;2012;p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3" name="Google Shape;2013;p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4" name="Google Shape;2014;p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5" name="Google Shape;2015;p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6" name="Google Shape;2016;p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7" name="Google Shape;2017;p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8" name="Google Shape;2018;p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19" name="Google Shape;2019;p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0" name="Google Shape;2020;p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1" name="Google Shape;2021;p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2" name="Google Shape;2022;p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3" name="Google Shape;2023;p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4" name="Google Shape;2024;p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5" name="Google Shape;2025;p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6" name="Google Shape;2026;p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7" name="Google Shape;2027;p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8" name="Google Shape;2028;p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29" name="Google Shape;2029;p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0" name="Google Shape;2030;p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1" name="Google Shape;2031;p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2" name="Google Shape;2032;p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3" name="Google Shape;2033;p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4" name="Google Shape;2034;p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5" name="Google Shape;2035;p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6" name="Google Shape;2036;p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7" name="Google Shape;2037;p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8" name="Google Shape;2038;p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39" name="Google Shape;2039;p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0" name="Google Shape;2040;p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1" name="Google Shape;2041;p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2" name="Google Shape;2042;p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3" name="Google Shape;2043;p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4" name="Google Shape;2044;p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5" name="Google Shape;2045;p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6" name="Google Shape;2046;p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7" name="Google Shape;2047;p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8" name="Google Shape;2048;p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49" name="Google Shape;2049;p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0" name="Google Shape;2050;p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1" name="Google Shape;2051;p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2" name="Google Shape;2052;p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3" name="Google Shape;2053;p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4" name="Google Shape;2054;p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5" name="Google Shape;2055;p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6" name="Google Shape;2056;p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7" name="Google Shape;2057;p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8" name="Google Shape;2058;p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59" name="Google Shape;2059;p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0" name="Google Shape;2060;p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1" name="Google Shape;2061;p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2" name="Google Shape;2062;p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3" name="Google Shape;2063;p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4" name="Google Shape;2064;p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5" name="Google Shape;2065;p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6" name="Google Shape;2066;p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7" name="Google Shape;2067;p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8" name="Google Shape;2068;p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69" name="Google Shape;2069;p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0" name="Google Shape;2070;p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1" name="Google Shape;2071;p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2" name="Google Shape;2072;p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3" name="Google Shape;2073;p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4" name="Google Shape;2074;p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5" name="Google Shape;2075;p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6" name="Google Shape;2076;p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7" name="Google Shape;2077;p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8" name="Google Shape;2078;p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79" name="Google Shape;2079;p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0" name="Google Shape;2080;p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1" name="Google Shape;2081;p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2" name="Google Shape;2082;p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3" name="Google Shape;2083;p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4" name="Google Shape;2084;p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5" name="Google Shape;2085;p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6" name="Google Shape;2086;p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7" name="Google Shape;2087;p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8" name="Google Shape;2088;p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89" name="Google Shape;2089;p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0" name="Google Shape;2090;p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1" name="Google Shape;2091;p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2" name="Google Shape;2092;p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3" name="Google Shape;2093;p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4" name="Google Shape;2094;p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5" name="Google Shape;2095;p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6" name="Google Shape;2096;p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7" name="Google Shape;2097;p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8" name="Google Shape;2098;p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099" name="Google Shape;2099;p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0" name="Google Shape;2100;p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1" name="Google Shape;2101;p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2" name="Google Shape;2102;p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3" name="Google Shape;2103;p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4" name="Google Shape;2104;p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5" name="Google Shape;2105;p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6" name="Google Shape;2106;p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7" name="Google Shape;2107;p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8" name="Google Shape;2108;p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09" name="Google Shape;2109;p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0" name="Google Shape;2110;p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1" name="Google Shape;2111;p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2" name="Google Shape;2112;p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3" name="Google Shape;2113;p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4" name="Google Shape;2114;p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5" name="Google Shape;2115;p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6" name="Google Shape;2116;p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7" name="Google Shape;2117;p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8" name="Google Shape;2118;p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19" name="Google Shape;2119;p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0" name="Google Shape;2120;p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1" name="Google Shape;2121;p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2" name="Google Shape;2122;p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3" name="Google Shape;2123;p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4" name="Google Shape;2124;p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5" name="Google Shape;2125;p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6" name="Google Shape;2126;p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7" name="Google Shape;2127;p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8" name="Google Shape;2128;p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29" name="Google Shape;2129;p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0" name="Google Shape;2130;p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1" name="Google Shape;2131;p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2" name="Google Shape;2132;p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3" name="Google Shape;2133;p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4" name="Google Shape;2134;p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5" name="Google Shape;2135;p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6" name="Google Shape;2136;p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7" name="Google Shape;2137;p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8" name="Google Shape;2138;p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39" name="Google Shape;2139;p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0" name="Google Shape;2140;p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1" name="Google Shape;2141;p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2" name="Google Shape;2142;p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3" name="Google Shape;2143;p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4" name="Google Shape;2144;p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5" name="Google Shape;2145;p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6" name="Google Shape;2146;p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7" name="Google Shape;2147;p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8" name="Google Shape;2148;p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49" name="Google Shape;2149;p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0" name="Google Shape;2150;p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1" name="Google Shape;2151;p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2" name="Google Shape;2152;p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3" name="Google Shape;2153;p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4" name="Google Shape;2154;p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5" name="Google Shape;2155;p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6" name="Google Shape;2156;p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7" name="Google Shape;2157;p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8" name="Google Shape;2158;p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59" name="Google Shape;2159;p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0" name="Google Shape;2160;p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1" name="Google Shape;2161;p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2" name="Google Shape;2162;p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3" name="Google Shape;2163;p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4" name="Google Shape;2164;p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5" name="Google Shape;2165;p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6" name="Google Shape;2166;p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7" name="Google Shape;2167;p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8" name="Google Shape;2168;p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69" name="Google Shape;2169;p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0" name="Google Shape;2170;p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1" name="Google Shape;2171;p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2" name="Google Shape;2172;p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3" name="Google Shape;2173;p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4" name="Google Shape;2174;p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5" name="Google Shape;2175;p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6" name="Google Shape;2176;p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7" name="Google Shape;2177;p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8" name="Google Shape;2178;p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79" name="Google Shape;2179;p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0" name="Google Shape;2180;p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1" name="Google Shape;2181;p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2" name="Google Shape;2182;p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3" name="Google Shape;2183;p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4" name="Google Shape;2184;p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5" name="Google Shape;2185;p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6" name="Google Shape;2186;p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7" name="Google Shape;2187;p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8" name="Google Shape;2188;p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89" name="Google Shape;2189;p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0" name="Google Shape;2190;p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1" name="Google Shape;2191;p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2" name="Google Shape;2192;p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3" name="Google Shape;2193;p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4" name="Google Shape;2194;p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5" name="Google Shape;2195;p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6" name="Google Shape;2196;p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7" name="Google Shape;2197;p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8" name="Google Shape;2198;p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199" name="Google Shape;2199;p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0" name="Google Shape;2200;p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1" name="Google Shape;2201;p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2" name="Google Shape;2202;p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3" name="Google Shape;2203;p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4" name="Google Shape;2204;p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5" name="Google Shape;2205;p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6" name="Google Shape;2206;p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7" name="Google Shape;2207;p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8" name="Google Shape;2208;p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09" name="Google Shape;2209;p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0" name="Google Shape;2210;p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1" name="Google Shape;2211;p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2" name="Google Shape;2212;p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3" name="Google Shape;2213;p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4" name="Google Shape;2214;p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5" name="Google Shape;2215;p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6" name="Google Shape;2216;p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7" name="Google Shape;2217;p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8" name="Google Shape;2218;p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19" name="Google Shape;2219;p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0" name="Google Shape;2220;p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1" name="Google Shape;2221;p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2" name="Google Shape;2222;p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3" name="Google Shape;2223;p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4" name="Google Shape;2224;p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5" name="Google Shape;2225;p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6" name="Google Shape;2226;p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7" name="Google Shape;2227;p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8" name="Google Shape;2228;p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29" name="Google Shape;2229;p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0" name="Google Shape;2230;p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1" name="Google Shape;2231;p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2" name="Google Shape;2232;p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3" name="Google Shape;2233;p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4" name="Google Shape;2234;p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5" name="Google Shape;2235;p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6" name="Google Shape;2236;p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7" name="Google Shape;2237;p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8" name="Google Shape;2238;p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39" name="Google Shape;2239;p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0" name="Google Shape;2240;p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1" name="Google Shape;2241;p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2" name="Google Shape;2242;p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3" name="Google Shape;2243;p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4" name="Google Shape;2244;p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5" name="Google Shape;2245;p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6" name="Google Shape;2246;p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7" name="Google Shape;2247;p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48" name="Google Shape;2248;p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249" name="Google Shape;2249;p9"/>
          <p:cNvGrpSpPr/>
          <p:nvPr/>
        </p:nvGrpSpPr>
        <p:grpSpPr>
          <a:xfrm>
            <a:off x="7297946" y="1927314"/>
            <a:ext cx="2467467" cy="1314510"/>
            <a:chOff x="233350" y="949250"/>
            <a:chExt cx="7137300" cy="3802300"/>
          </a:xfrm>
        </p:grpSpPr>
        <p:sp>
          <p:nvSpPr>
            <p:cNvPr id="2250" name="Google Shape;2250;p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1" name="Google Shape;2251;p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2" name="Google Shape;2252;p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3" name="Google Shape;2253;p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4" name="Google Shape;2254;p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5" name="Google Shape;2255;p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6" name="Google Shape;2256;p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7" name="Google Shape;2257;p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8" name="Google Shape;2258;p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59" name="Google Shape;2259;p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0" name="Google Shape;2260;p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1" name="Google Shape;2261;p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2" name="Google Shape;2262;p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3" name="Google Shape;2263;p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4" name="Google Shape;2264;p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5" name="Google Shape;2265;p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6" name="Google Shape;2266;p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7" name="Google Shape;2267;p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8" name="Google Shape;2268;p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69" name="Google Shape;2269;p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0" name="Google Shape;2270;p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1" name="Google Shape;2271;p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2" name="Google Shape;2272;p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3" name="Google Shape;2273;p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4" name="Google Shape;2274;p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5" name="Google Shape;2275;p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6" name="Google Shape;2276;p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7" name="Google Shape;2277;p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8" name="Google Shape;2278;p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79" name="Google Shape;2279;p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0" name="Google Shape;2280;p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1" name="Google Shape;2281;p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2" name="Google Shape;2282;p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3" name="Google Shape;2283;p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4" name="Google Shape;2284;p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5" name="Google Shape;2285;p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6" name="Google Shape;2286;p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7" name="Google Shape;2287;p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8" name="Google Shape;2288;p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89" name="Google Shape;2289;p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0" name="Google Shape;2290;p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1" name="Google Shape;2291;p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2" name="Google Shape;2292;p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3" name="Google Shape;2293;p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4" name="Google Shape;2294;p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5" name="Google Shape;2295;p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6" name="Google Shape;2296;p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7" name="Google Shape;2297;p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8" name="Google Shape;2298;p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299" name="Google Shape;2299;p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00" name="Google Shape;2300;p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301" name="Google Shape;2301;p9"/>
          <p:cNvGrpSpPr/>
          <p:nvPr/>
        </p:nvGrpSpPr>
        <p:grpSpPr>
          <a:xfrm>
            <a:off x="9025976" y="3874714"/>
            <a:ext cx="99268" cy="305086"/>
            <a:chOff x="7564426" y="3224343"/>
            <a:chExt cx="119985" cy="368801"/>
          </a:xfrm>
        </p:grpSpPr>
        <p:sp>
          <p:nvSpPr>
            <p:cNvPr id="2302" name="Google Shape;2302;p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03" name="Google Shape;2303;p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304" name="Google Shape;2304;p9"/>
          <p:cNvGrpSpPr/>
          <p:nvPr/>
        </p:nvGrpSpPr>
        <p:grpSpPr>
          <a:xfrm>
            <a:off x="8739775" y="3869097"/>
            <a:ext cx="180466" cy="316316"/>
            <a:chOff x="8370831" y="3202002"/>
            <a:chExt cx="218129" cy="382376"/>
          </a:xfrm>
        </p:grpSpPr>
        <p:sp>
          <p:nvSpPr>
            <p:cNvPr id="2305" name="Google Shape;2305;p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06" name="Google Shape;2306;p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307" name="Google Shape;2307;p9"/>
          <p:cNvGrpSpPr/>
          <p:nvPr/>
        </p:nvGrpSpPr>
        <p:grpSpPr>
          <a:xfrm>
            <a:off x="9428716" y="4260651"/>
            <a:ext cx="294694" cy="254286"/>
            <a:chOff x="6742064" y="3750480"/>
            <a:chExt cx="399315" cy="344560"/>
          </a:xfrm>
        </p:grpSpPr>
        <p:sp>
          <p:nvSpPr>
            <p:cNvPr id="2308" name="Google Shape;2308;p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09" name="Google Shape;2309;p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310" name="Google Shape;2310;p9"/>
          <p:cNvGrpSpPr/>
          <p:nvPr/>
        </p:nvGrpSpPr>
        <p:grpSpPr>
          <a:xfrm>
            <a:off x="8989687" y="4594982"/>
            <a:ext cx="171845" cy="268198"/>
            <a:chOff x="7248525" y="3739696"/>
            <a:chExt cx="230531" cy="359790"/>
          </a:xfrm>
        </p:grpSpPr>
        <p:sp>
          <p:nvSpPr>
            <p:cNvPr id="2311" name="Google Shape;2311;p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12" name="Google Shape;2312;p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313" name="Google Shape;2313;p9"/>
          <p:cNvGrpSpPr/>
          <p:nvPr/>
        </p:nvGrpSpPr>
        <p:grpSpPr>
          <a:xfrm>
            <a:off x="9223893" y="4255195"/>
            <a:ext cx="155139" cy="265438"/>
            <a:chOff x="7601242" y="3729267"/>
            <a:chExt cx="222566" cy="380803"/>
          </a:xfrm>
        </p:grpSpPr>
        <p:sp>
          <p:nvSpPr>
            <p:cNvPr id="2314" name="Google Shape;2314;p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15" name="Google Shape;2315;p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2316" name="Google Shape;2316;p9"/>
          <p:cNvSpPr/>
          <p:nvPr/>
        </p:nvSpPr>
        <p:spPr>
          <a:xfrm>
            <a:off x="9191537" y="3886014"/>
            <a:ext cx="219851" cy="282452"/>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317" name="Google Shape;2317;p9"/>
          <p:cNvGrpSpPr/>
          <p:nvPr/>
        </p:nvGrpSpPr>
        <p:grpSpPr>
          <a:xfrm>
            <a:off x="8737844" y="4256282"/>
            <a:ext cx="184327" cy="262848"/>
            <a:chOff x="8304647" y="3738687"/>
            <a:chExt cx="225076" cy="320956"/>
          </a:xfrm>
        </p:grpSpPr>
        <p:sp>
          <p:nvSpPr>
            <p:cNvPr id="2318" name="Google Shape;2318;p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19" name="Google Shape;2319;p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20" name="Google Shape;2320;p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321" name="Google Shape;2321;p9"/>
          <p:cNvGrpSpPr/>
          <p:nvPr/>
        </p:nvGrpSpPr>
        <p:grpSpPr>
          <a:xfrm>
            <a:off x="8997358" y="4256282"/>
            <a:ext cx="169992" cy="262848"/>
            <a:chOff x="8615101" y="3738687"/>
            <a:chExt cx="207573" cy="320956"/>
          </a:xfrm>
        </p:grpSpPr>
        <p:sp>
          <p:nvSpPr>
            <p:cNvPr id="2322" name="Google Shape;2322;p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23" name="Google Shape;2323;p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24" name="Google Shape;2324;p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2325" name="Google Shape;2325;p9"/>
          <p:cNvSpPr/>
          <p:nvPr/>
        </p:nvSpPr>
        <p:spPr>
          <a:xfrm>
            <a:off x="9470160" y="3865695"/>
            <a:ext cx="211807" cy="27494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326" name="Google Shape;2326;p9"/>
          <p:cNvGrpSpPr/>
          <p:nvPr/>
        </p:nvGrpSpPr>
        <p:grpSpPr>
          <a:xfrm>
            <a:off x="7468506" y="4371987"/>
            <a:ext cx="531114" cy="486936"/>
            <a:chOff x="6015419" y="3716859"/>
            <a:chExt cx="557671" cy="511283"/>
          </a:xfrm>
        </p:grpSpPr>
        <p:sp>
          <p:nvSpPr>
            <p:cNvPr id="2327" name="Google Shape;2327;p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328" name="Google Shape;2328;p9"/>
            <p:cNvGrpSpPr/>
            <p:nvPr/>
          </p:nvGrpSpPr>
          <p:grpSpPr>
            <a:xfrm>
              <a:off x="6036094" y="3716980"/>
              <a:ext cx="529860" cy="510468"/>
              <a:chOff x="6036094" y="3716980"/>
              <a:chExt cx="529860" cy="510468"/>
            </a:xfrm>
          </p:grpSpPr>
          <p:sp>
            <p:nvSpPr>
              <p:cNvPr id="2329" name="Google Shape;2329;p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0" name="Google Shape;2330;p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1" name="Google Shape;2331;p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2" name="Google Shape;2332;p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3" name="Google Shape;2333;p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4" name="Google Shape;2334;p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5" name="Google Shape;2335;p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6" name="Google Shape;2336;p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7" name="Google Shape;2337;p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38" name="Google Shape;2338;p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339" name="Google Shape;2339;p9"/>
          <p:cNvGrpSpPr/>
          <p:nvPr/>
        </p:nvGrpSpPr>
        <p:grpSpPr>
          <a:xfrm>
            <a:off x="8067444" y="3759386"/>
            <a:ext cx="548859" cy="487496"/>
            <a:chOff x="6644304" y="3073628"/>
            <a:chExt cx="576302" cy="511871"/>
          </a:xfrm>
        </p:grpSpPr>
        <p:sp>
          <p:nvSpPr>
            <p:cNvPr id="2340" name="Google Shape;2340;p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341" name="Google Shape;2341;p9"/>
            <p:cNvGrpSpPr/>
            <p:nvPr/>
          </p:nvGrpSpPr>
          <p:grpSpPr>
            <a:xfrm>
              <a:off x="6712169" y="3085440"/>
              <a:ext cx="481622" cy="494913"/>
              <a:chOff x="6712169" y="3085440"/>
              <a:chExt cx="481622" cy="494913"/>
            </a:xfrm>
          </p:grpSpPr>
          <p:sp>
            <p:nvSpPr>
              <p:cNvPr id="2342" name="Google Shape;2342;p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43" name="Google Shape;2343;p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44" name="Google Shape;2344;p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45" name="Google Shape;2345;p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46" name="Google Shape;2346;p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2347" name="Google Shape;2347;p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48" name="Google Shape;2348;p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49" name="Google Shape;2349;p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2350" name="Google Shape;2350;p9"/>
          <p:cNvSpPr/>
          <p:nvPr/>
        </p:nvSpPr>
        <p:spPr>
          <a:xfrm>
            <a:off x="8395099" y="3775220"/>
            <a:ext cx="23113" cy="10480"/>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351" name="Google Shape;2351;p9"/>
          <p:cNvGrpSpPr/>
          <p:nvPr/>
        </p:nvGrpSpPr>
        <p:grpSpPr>
          <a:xfrm>
            <a:off x="8074923" y="4371760"/>
            <a:ext cx="533934" cy="487002"/>
            <a:chOff x="6652154" y="3716623"/>
            <a:chExt cx="560631" cy="511352"/>
          </a:xfrm>
        </p:grpSpPr>
        <p:sp>
          <p:nvSpPr>
            <p:cNvPr id="2352" name="Google Shape;2352;p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353" name="Google Shape;2353;p9"/>
            <p:cNvGrpSpPr/>
            <p:nvPr/>
          </p:nvGrpSpPr>
          <p:grpSpPr>
            <a:xfrm>
              <a:off x="6669657" y="3716715"/>
              <a:ext cx="466779" cy="464290"/>
              <a:chOff x="6669657" y="3716715"/>
              <a:chExt cx="466779" cy="464290"/>
            </a:xfrm>
          </p:grpSpPr>
          <p:sp>
            <p:nvSpPr>
              <p:cNvPr id="2354" name="Google Shape;2354;p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55" name="Google Shape;2355;p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56" name="Google Shape;2356;p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57" name="Google Shape;2357;p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58" name="Google Shape;2358;p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59" name="Google Shape;2359;p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60" name="Google Shape;2360;p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61" name="Google Shape;2361;p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62" name="Google Shape;2362;p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63" name="Google Shape;2363;p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64" name="Google Shape;2364;p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65" name="Google Shape;2365;p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66" name="Google Shape;2366;p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367" name="Google Shape;2367;p9"/>
          <p:cNvGrpSpPr/>
          <p:nvPr/>
        </p:nvGrpSpPr>
        <p:grpSpPr>
          <a:xfrm>
            <a:off x="9212153" y="4639770"/>
            <a:ext cx="178626" cy="178626"/>
            <a:chOff x="8565775" y="671075"/>
            <a:chExt cx="441000" cy="441000"/>
          </a:xfrm>
        </p:grpSpPr>
        <p:sp>
          <p:nvSpPr>
            <p:cNvPr id="2368" name="Google Shape;2368;p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69" name="Google Shape;2369;p9"/>
            <p:cNvSpPr/>
            <p:nvPr/>
          </p:nvSpPr>
          <p:spPr>
            <a:xfrm>
              <a:off x="8706625" y="811925"/>
              <a:ext cx="159300" cy="159300"/>
            </a:xfrm>
            <a:prstGeom prst="ellipse">
              <a:avLst/>
            </a:prstGeom>
            <a:solidFill>
              <a:srgbClr val="D7DFE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2370" name="Google Shape;2370;p9"/>
          <p:cNvSpPr/>
          <p:nvPr/>
        </p:nvSpPr>
        <p:spPr>
          <a:xfrm>
            <a:off x="9499023" y="4635883"/>
            <a:ext cx="184460" cy="18639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71" name="Google Shape;2371;p9"/>
          <p:cNvSpPr/>
          <p:nvPr/>
        </p:nvSpPr>
        <p:spPr>
          <a:xfrm flipH="1">
            <a:off x="8744965" y="4603938"/>
            <a:ext cx="170085" cy="25029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372" name="Google Shape;2372;p9"/>
          <p:cNvGrpSpPr/>
          <p:nvPr/>
        </p:nvGrpSpPr>
        <p:grpSpPr>
          <a:xfrm>
            <a:off x="7453920" y="3761883"/>
            <a:ext cx="559877" cy="487974"/>
            <a:chOff x="6000100" y="3076250"/>
            <a:chExt cx="587871" cy="512373"/>
          </a:xfrm>
        </p:grpSpPr>
        <p:sp>
          <p:nvSpPr>
            <p:cNvPr id="2373" name="Google Shape;2373;p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374" name="Google Shape;2374;p9"/>
            <p:cNvGrpSpPr/>
            <p:nvPr/>
          </p:nvGrpSpPr>
          <p:grpSpPr>
            <a:xfrm>
              <a:off x="6031360" y="3076713"/>
              <a:ext cx="539107" cy="480965"/>
              <a:chOff x="6031360" y="3076713"/>
              <a:chExt cx="539107" cy="480965"/>
            </a:xfrm>
          </p:grpSpPr>
          <p:sp>
            <p:nvSpPr>
              <p:cNvPr id="2375" name="Google Shape;2375;p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76" name="Google Shape;2376;p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77" name="Google Shape;2377;p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78" name="Google Shape;2378;p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79" name="Google Shape;2379;p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80" name="Google Shape;2380;p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81" name="Google Shape;2381;p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382" name="Google Shape;2382;p9"/>
          <p:cNvGrpSpPr/>
          <p:nvPr/>
        </p:nvGrpSpPr>
        <p:grpSpPr>
          <a:xfrm>
            <a:off x="5145784" y="3698102"/>
            <a:ext cx="2134613" cy="1267291"/>
            <a:chOff x="3597785" y="3065882"/>
            <a:chExt cx="2241344" cy="1330656"/>
          </a:xfrm>
        </p:grpSpPr>
        <p:grpSp>
          <p:nvGrpSpPr>
            <p:cNvPr id="2383" name="Google Shape;2383;p9"/>
            <p:cNvGrpSpPr/>
            <p:nvPr/>
          </p:nvGrpSpPr>
          <p:grpSpPr>
            <a:xfrm>
              <a:off x="5296908" y="3937355"/>
              <a:ext cx="143198" cy="32380"/>
              <a:chOff x="5296908" y="3937355"/>
              <a:chExt cx="143198" cy="32380"/>
            </a:xfrm>
          </p:grpSpPr>
          <p:sp>
            <p:nvSpPr>
              <p:cNvPr id="2384" name="Google Shape;2384;p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385" name="Google Shape;2385;p9"/>
              <p:cNvGrpSpPr/>
              <p:nvPr/>
            </p:nvGrpSpPr>
            <p:grpSpPr>
              <a:xfrm>
                <a:off x="5402331" y="3937355"/>
                <a:ext cx="37776" cy="32380"/>
                <a:chOff x="5402331" y="3937355"/>
                <a:chExt cx="37776" cy="32380"/>
              </a:xfrm>
            </p:grpSpPr>
            <p:sp>
              <p:nvSpPr>
                <p:cNvPr id="2386" name="Google Shape;2386;p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87" name="Google Shape;2387;p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388" name="Google Shape;2388;p9"/>
              <p:cNvGrpSpPr/>
              <p:nvPr/>
            </p:nvGrpSpPr>
            <p:grpSpPr>
              <a:xfrm>
                <a:off x="5296908" y="3937355"/>
                <a:ext cx="37783" cy="32380"/>
                <a:chOff x="5296908" y="3937355"/>
                <a:chExt cx="37783" cy="32380"/>
              </a:xfrm>
            </p:grpSpPr>
            <p:sp>
              <p:nvSpPr>
                <p:cNvPr id="2389" name="Google Shape;2389;p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90" name="Google Shape;2390;p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391" name="Google Shape;2391;p9"/>
            <p:cNvGrpSpPr/>
            <p:nvPr/>
          </p:nvGrpSpPr>
          <p:grpSpPr>
            <a:xfrm>
              <a:off x="4724163" y="3119631"/>
              <a:ext cx="120838" cy="84218"/>
              <a:chOff x="4724163" y="3119631"/>
              <a:chExt cx="120838" cy="84218"/>
            </a:xfrm>
          </p:grpSpPr>
          <p:grpSp>
            <p:nvGrpSpPr>
              <p:cNvPr id="2392" name="Google Shape;2392;p9"/>
              <p:cNvGrpSpPr/>
              <p:nvPr/>
            </p:nvGrpSpPr>
            <p:grpSpPr>
              <a:xfrm>
                <a:off x="4746712" y="3132773"/>
                <a:ext cx="86869" cy="56424"/>
                <a:chOff x="4746712" y="3132773"/>
                <a:chExt cx="86869" cy="56424"/>
              </a:xfrm>
            </p:grpSpPr>
            <p:sp>
              <p:nvSpPr>
                <p:cNvPr id="2393" name="Google Shape;2393;p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94" name="Google Shape;2394;p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395" name="Google Shape;2395;p9"/>
              <p:cNvGrpSpPr/>
              <p:nvPr/>
            </p:nvGrpSpPr>
            <p:grpSpPr>
              <a:xfrm>
                <a:off x="4773634" y="3143336"/>
                <a:ext cx="37776" cy="32451"/>
                <a:chOff x="4773634" y="3143336"/>
                <a:chExt cx="37776" cy="32451"/>
              </a:xfrm>
            </p:grpSpPr>
            <p:sp>
              <p:nvSpPr>
                <p:cNvPr id="2396" name="Google Shape;2396;p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397" name="Google Shape;2397;p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398" name="Google Shape;2398;p9"/>
              <p:cNvGrpSpPr/>
              <p:nvPr/>
            </p:nvGrpSpPr>
            <p:grpSpPr>
              <a:xfrm>
                <a:off x="4724163" y="3131248"/>
                <a:ext cx="37776" cy="32459"/>
                <a:chOff x="4724163" y="3131248"/>
                <a:chExt cx="37776" cy="32459"/>
              </a:xfrm>
            </p:grpSpPr>
            <p:sp>
              <p:nvSpPr>
                <p:cNvPr id="2399" name="Google Shape;2399;p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00" name="Google Shape;2400;p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01" name="Google Shape;2401;p9"/>
              <p:cNvGrpSpPr/>
              <p:nvPr/>
            </p:nvGrpSpPr>
            <p:grpSpPr>
              <a:xfrm>
                <a:off x="4755081" y="3176054"/>
                <a:ext cx="32357" cy="27795"/>
                <a:chOff x="4755081" y="3176054"/>
                <a:chExt cx="32357" cy="27795"/>
              </a:xfrm>
            </p:grpSpPr>
            <p:sp>
              <p:nvSpPr>
                <p:cNvPr id="2402" name="Google Shape;2402;p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03" name="Google Shape;2403;p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04" name="Google Shape;2404;p9"/>
              <p:cNvGrpSpPr/>
              <p:nvPr/>
            </p:nvGrpSpPr>
            <p:grpSpPr>
              <a:xfrm>
                <a:off x="4812550" y="3119631"/>
                <a:ext cx="32451" cy="27803"/>
                <a:chOff x="4812550" y="3119631"/>
                <a:chExt cx="32451" cy="27803"/>
              </a:xfrm>
            </p:grpSpPr>
            <p:sp>
              <p:nvSpPr>
                <p:cNvPr id="2405" name="Google Shape;2405;p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06" name="Google Shape;2406;p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407" name="Google Shape;2407;p9"/>
            <p:cNvGrpSpPr/>
            <p:nvPr/>
          </p:nvGrpSpPr>
          <p:grpSpPr>
            <a:xfrm>
              <a:off x="5382826" y="4027197"/>
              <a:ext cx="268967" cy="250422"/>
              <a:chOff x="5382826" y="4027197"/>
              <a:chExt cx="268967" cy="250422"/>
            </a:xfrm>
          </p:grpSpPr>
          <p:grpSp>
            <p:nvGrpSpPr>
              <p:cNvPr id="2408" name="Google Shape;2408;p9"/>
              <p:cNvGrpSpPr/>
              <p:nvPr/>
            </p:nvGrpSpPr>
            <p:grpSpPr>
              <a:xfrm>
                <a:off x="5405280" y="4042510"/>
                <a:ext cx="237570" cy="218647"/>
                <a:chOff x="5405280" y="4042510"/>
                <a:chExt cx="237570" cy="218647"/>
              </a:xfrm>
            </p:grpSpPr>
            <p:sp>
              <p:nvSpPr>
                <p:cNvPr id="2409" name="Google Shape;2409;p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10" name="Google Shape;2410;p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11" name="Google Shape;2411;p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12" name="Google Shape;2412;p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13" name="Google Shape;2413;p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14" name="Google Shape;2414;p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15" name="Google Shape;2415;p9"/>
              <p:cNvGrpSpPr/>
              <p:nvPr/>
            </p:nvGrpSpPr>
            <p:grpSpPr>
              <a:xfrm>
                <a:off x="5382826" y="4125549"/>
                <a:ext cx="37776" cy="32380"/>
                <a:chOff x="5382826" y="4125549"/>
                <a:chExt cx="37776" cy="32380"/>
              </a:xfrm>
            </p:grpSpPr>
            <p:sp>
              <p:nvSpPr>
                <p:cNvPr id="2416" name="Google Shape;2416;p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17" name="Google Shape;2417;p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18" name="Google Shape;2418;p9"/>
              <p:cNvGrpSpPr/>
              <p:nvPr/>
            </p:nvGrpSpPr>
            <p:grpSpPr>
              <a:xfrm>
                <a:off x="5475680" y="4195587"/>
                <a:ext cx="37783" cy="32364"/>
                <a:chOff x="5475680" y="4195587"/>
                <a:chExt cx="37783" cy="32364"/>
              </a:xfrm>
            </p:grpSpPr>
            <p:sp>
              <p:nvSpPr>
                <p:cNvPr id="2419" name="Google Shape;2419;p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20" name="Google Shape;2420;p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21" name="Google Shape;2421;p9"/>
              <p:cNvGrpSpPr/>
              <p:nvPr/>
            </p:nvGrpSpPr>
            <p:grpSpPr>
              <a:xfrm>
                <a:off x="5532575" y="4027197"/>
                <a:ext cx="33308" cy="32262"/>
                <a:chOff x="5532575" y="4027197"/>
                <a:chExt cx="33308" cy="32262"/>
              </a:xfrm>
            </p:grpSpPr>
            <p:sp>
              <p:nvSpPr>
                <p:cNvPr id="2422" name="Google Shape;2422;p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23" name="Google Shape;2423;p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24" name="Google Shape;2424;p9"/>
              <p:cNvGrpSpPr/>
              <p:nvPr/>
            </p:nvGrpSpPr>
            <p:grpSpPr>
              <a:xfrm>
                <a:off x="5590706" y="4245348"/>
                <a:ext cx="33497" cy="32270"/>
                <a:chOff x="5590706" y="4245348"/>
                <a:chExt cx="33497" cy="32270"/>
              </a:xfrm>
            </p:grpSpPr>
            <p:sp>
              <p:nvSpPr>
                <p:cNvPr id="2425" name="Google Shape;2425;p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26" name="Google Shape;2426;p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27" name="Google Shape;2427;p9"/>
              <p:cNvGrpSpPr/>
              <p:nvPr/>
            </p:nvGrpSpPr>
            <p:grpSpPr>
              <a:xfrm>
                <a:off x="5618681" y="4109677"/>
                <a:ext cx="33112" cy="32357"/>
                <a:chOff x="5618681" y="4109677"/>
                <a:chExt cx="33112" cy="32357"/>
              </a:xfrm>
            </p:grpSpPr>
            <p:sp>
              <p:nvSpPr>
                <p:cNvPr id="2428" name="Google Shape;2428;p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29" name="Google Shape;2429;p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30" name="Google Shape;2430;p9"/>
              <p:cNvGrpSpPr/>
              <p:nvPr/>
            </p:nvGrpSpPr>
            <p:grpSpPr>
              <a:xfrm>
                <a:off x="5479298" y="4128262"/>
                <a:ext cx="31405" cy="26906"/>
                <a:chOff x="5479298" y="4128262"/>
                <a:chExt cx="31405" cy="26906"/>
              </a:xfrm>
            </p:grpSpPr>
            <p:sp>
              <p:nvSpPr>
                <p:cNvPr id="2431" name="Google Shape;2431;p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32" name="Google Shape;2432;p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33" name="Google Shape;2433;p9"/>
              <p:cNvGrpSpPr/>
              <p:nvPr/>
            </p:nvGrpSpPr>
            <p:grpSpPr>
              <a:xfrm>
                <a:off x="5582903" y="4180116"/>
                <a:ext cx="31499" cy="26898"/>
                <a:chOff x="5582903" y="4180116"/>
                <a:chExt cx="31499" cy="26898"/>
              </a:xfrm>
            </p:grpSpPr>
            <p:sp>
              <p:nvSpPr>
                <p:cNvPr id="2434" name="Google Shape;2434;p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35" name="Google Shape;2435;p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436" name="Google Shape;2436;p9"/>
            <p:cNvGrpSpPr/>
            <p:nvPr/>
          </p:nvGrpSpPr>
          <p:grpSpPr>
            <a:xfrm>
              <a:off x="3977681" y="3230323"/>
              <a:ext cx="94584" cy="84085"/>
              <a:chOff x="3977681" y="3230323"/>
              <a:chExt cx="94584" cy="84085"/>
            </a:xfrm>
          </p:grpSpPr>
          <p:grpSp>
            <p:nvGrpSpPr>
              <p:cNvPr id="2437" name="Google Shape;2437;p9"/>
              <p:cNvGrpSpPr/>
              <p:nvPr/>
            </p:nvGrpSpPr>
            <p:grpSpPr>
              <a:xfrm>
                <a:off x="4000135" y="3243041"/>
                <a:ext cx="59570" cy="57186"/>
                <a:chOff x="4000135" y="3243041"/>
                <a:chExt cx="59570" cy="57186"/>
              </a:xfrm>
            </p:grpSpPr>
            <p:sp>
              <p:nvSpPr>
                <p:cNvPr id="2438" name="Google Shape;2438;p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39" name="Google Shape;2439;p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40" name="Google Shape;2440;p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41" name="Google Shape;2441;p9"/>
              <p:cNvGrpSpPr/>
              <p:nvPr/>
            </p:nvGrpSpPr>
            <p:grpSpPr>
              <a:xfrm>
                <a:off x="3977681" y="3245872"/>
                <a:ext cx="37783" cy="32380"/>
                <a:chOff x="3977681" y="3245872"/>
                <a:chExt cx="37783" cy="32380"/>
              </a:xfrm>
            </p:grpSpPr>
            <p:sp>
              <p:nvSpPr>
                <p:cNvPr id="2442" name="Google Shape;2442;p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43" name="Google Shape;2443;p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44" name="Google Shape;2444;p9"/>
              <p:cNvGrpSpPr/>
              <p:nvPr/>
            </p:nvGrpSpPr>
            <p:grpSpPr>
              <a:xfrm>
                <a:off x="4040860" y="3262672"/>
                <a:ext cx="31405" cy="27001"/>
                <a:chOff x="4040860" y="3262672"/>
                <a:chExt cx="31405" cy="27001"/>
              </a:xfrm>
            </p:grpSpPr>
            <p:sp>
              <p:nvSpPr>
                <p:cNvPr id="2445" name="Google Shape;2445;p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46" name="Google Shape;2446;p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47" name="Google Shape;2447;p9"/>
              <p:cNvGrpSpPr/>
              <p:nvPr/>
            </p:nvGrpSpPr>
            <p:grpSpPr>
              <a:xfrm>
                <a:off x="4021072" y="3230323"/>
                <a:ext cx="31397" cy="26906"/>
                <a:chOff x="4021072" y="3230323"/>
                <a:chExt cx="31397" cy="26906"/>
              </a:xfrm>
            </p:grpSpPr>
            <p:sp>
              <p:nvSpPr>
                <p:cNvPr id="2448" name="Google Shape;2448;p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49" name="Google Shape;2449;p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50" name="Google Shape;2450;p9"/>
              <p:cNvGrpSpPr/>
              <p:nvPr/>
            </p:nvGrpSpPr>
            <p:grpSpPr>
              <a:xfrm>
                <a:off x="4001472" y="3287462"/>
                <a:ext cx="31499" cy="26945"/>
                <a:chOff x="4001472" y="3287462"/>
                <a:chExt cx="31499" cy="26945"/>
              </a:xfrm>
            </p:grpSpPr>
            <p:sp>
              <p:nvSpPr>
                <p:cNvPr id="2451" name="Google Shape;2451;p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52" name="Google Shape;2452;p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453" name="Google Shape;2453;p9"/>
            <p:cNvGrpSpPr/>
            <p:nvPr/>
          </p:nvGrpSpPr>
          <p:grpSpPr>
            <a:xfrm>
              <a:off x="4084715" y="3258865"/>
              <a:ext cx="184961" cy="137268"/>
              <a:chOff x="4084715" y="3258865"/>
              <a:chExt cx="184961" cy="137268"/>
            </a:xfrm>
          </p:grpSpPr>
          <p:grpSp>
            <p:nvGrpSpPr>
              <p:cNvPr id="2454" name="Google Shape;2454;p9"/>
              <p:cNvGrpSpPr/>
              <p:nvPr/>
            </p:nvGrpSpPr>
            <p:grpSpPr>
              <a:xfrm>
                <a:off x="4107453" y="3271583"/>
                <a:ext cx="153470" cy="110275"/>
                <a:chOff x="4107453" y="3271583"/>
                <a:chExt cx="153470" cy="110275"/>
              </a:xfrm>
            </p:grpSpPr>
            <p:sp>
              <p:nvSpPr>
                <p:cNvPr id="2455" name="Google Shape;2455;p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56" name="Google Shape;2456;p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57" name="Google Shape;2457;p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58" name="Google Shape;2458;p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59" name="Google Shape;2459;p9"/>
              <p:cNvGrpSpPr/>
              <p:nvPr/>
            </p:nvGrpSpPr>
            <p:grpSpPr>
              <a:xfrm>
                <a:off x="4136947" y="3258865"/>
                <a:ext cx="31499" cy="27001"/>
                <a:chOff x="4136947" y="3258865"/>
                <a:chExt cx="31499" cy="27001"/>
              </a:xfrm>
            </p:grpSpPr>
            <p:sp>
              <p:nvSpPr>
                <p:cNvPr id="2460" name="Google Shape;2460;p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61" name="Google Shape;2461;p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62" name="Google Shape;2462;p9"/>
              <p:cNvGrpSpPr/>
              <p:nvPr/>
            </p:nvGrpSpPr>
            <p:grpSpPr>
              <a:xfrm>
                <a:off x="4084715" y="3266478"/>
                <a:ext cx="31468" cy="26898"/>
                <a:chOff x="4084715" y="3266478"/>
                <a:chExt cx="31468" cy="26898"/>
              </a:xfrm>
            </p:grpSpPr>
            <p:sp>
              <p:nvSpPr>
                <p:cNvPr id="2463" name="Google Shape;2463;p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64" name="Google Shape;2464;p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65" name="Google Shape;2465;p9"/>
              <p:cNvGrpSpPr/>
              <p:nvPr/>
            </p:nvGrpSpPr>
            <p:grpSpPr>
              <a:xfrm>
                <a:off x="4159213" y="3279849"/>
                <a:ext cx="31405" cy="26945"/>
                <a:chOff x="4159213" y="3279849"/>
                <a:chExt cx="31405" cy="26945"/>
              </a:xfrm>
            </p:grpSpPr>
            <p:sp>
              <p:nvSpPr>
                <p:cNvPr id="2466" name="Google Shape;2466;p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67" name="Google Shape;2467;p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68" name="Google Shape;2468;p9"/>
              <p:cNvGrpSpPr/>
              <p:nvPr/>
            </p:nvGrpSpPr>
            <p:grpSpPr>
              <a:xfrm>
                <a:off x="4201550" y="3266502"/>
                <a:ext cx="31405" cy="26883"/>
                <a:chOff x="4201550" y="3266502"/>
                <a:chExt cx="31405" cy="26883"/>
              </a:xfrm>
            </p:grpSpPr>
            <p:sp>
              <p:nvSpPr>
                <p:cNvPr id="2469" name="Google Shape;2469;p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70" name="Google Shape;2470;p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71" name="Google Shape;2471;p9"/>
              <p:cNvGrpSpPr/>
              <p:nvPr/>
            </p:nvGrpSpPr>
            <p:grpSpPr>
              <a:xfrm>
                <a:off x="4201550" y="3338278"/>
                <a:ext cx="31405" cy="26930"/>
                <a:chOff x="4201550" y="3338278"/>
                <a:chExt cx="31405" cy="26930"/>
              </a:xfrm>
            </p:grpSpPr>
            <p:sp>
              <p:nvSpPr>
                <p:cNvPr id="2472" name="Google Shape;2472;p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73" name="Google Shape;2473;p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74" name="Google Shape;2474;p9"/>
              <p:cNvGrpSpPr/>
              <p:nvPr/>
            </p:nvGrpSpPr>
            <p:grpSpPr>
              <a:xfrm>
                <a:off x="4238272" y="3369132"/>
                <a:ext cx="31405" cy="27001"/>
                <a:chOff x="4238272" y="3369132"/>
                <a:chExt cx="31405" cy="27001"/>
              </a:xfrm>
            </p:grpSpPr>
            <p:sp>
              <p:nvSpPr>
                <p:cNvPr id="2475" name="Google Shape;2475;p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76" name="Google Shape;2476;p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477" name="Google Shape;2477;p9"/>
            <p:cNvGrpSpPr/>
            <p:nvPr/>
          </p:nvGrpSpPr>
          <p:grpSpPr>
            <a:xfrm>
              <a:off x="4068639" y="3200169"/>
              <a:ext cx="77643" cy="37272"/>
              <a:chOff x="4068639" y="3200169"/>
              <a:chExt cx="77643" cy="37272"/>
            </a:xfrm>
          </p:grpSpPr>
          <p:sp>
            <p:nvSpPr>
              <p:cNvPr id="2478" name="Google Shape;2478;p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479" name="Google Shape;2479;p9"/>
              <p:cNvGrpSpPr/>
              <p:nvPr/>
            </p:nvGrpSpPr>
            <p:grpSpPr>
              <a:xfrm>
                <a:off x="4114878" y="3200169"/>
                <a:ext cx="31405" cy="26993"/>
                <a:chOff x="4114878" y="3200169"/>
                <a:chExt cx="31405" cy="26993"/>
              </a:xfrm>
            </p:grpSpPr>
            <p:sp>
              <p:nvSpPr>
                <p:cNvPr id="2480" name="Google Shape;2480;p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81" name="Google Shape;2481;p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82" name="Google Shape;2482;p9"/>
              <p:cNvGrpSpPr/>
              <p:nvPr/>
            </p:nvGrpSpPr>
            <p:grpSpPr>
              <a:xfrm>
                <a:off x="4068639" y="3210535"/>
                <a:ext cx="31499" cy="26906"/>
                <a:chOff x="4068639" y="3210535"/>
                <a:chExt cx="31499" cy="26906"/>
              </a:xfrm>
            </p:grpSpPr>
            <p:sp>
              <p:nvSpPr>
                <p:cNvPr id="2483" name="Google Shape;2483;p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84" name="Google Shape;2484;p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485" name="Google Shape;2485;p9"/>
            <p:cNvGrpSpPr/>
            <p:nvPr/>
          </p:nvGrpSpPr>
          <p:grpSpPr>
            <a:xfrm>
              <a:off x="3869702" y="3066935"/>
              <a:ext cx="382664" cy="190294"/>
              <a:chOff x="3869702" y="3066935"/>
              <a:chExt cx="382664" cy="190294"/>
            </a:xfrm>
          </p:grpSpPr>
          <p:grpSp>
            <p:nvGrpSpPr>
              <p:cNvPr id="2486" name="Google Shape;2486;p9"/>
              <p:cNvGrpSpPr/>
              <p:nvPr/>
            </p:nvGrpSpPr>
            <p:grpSpPr>
              <a:xfrm>
                <a:off x="3888633" y="3082351"/>
                <a:ext cx="351172" cy="160698"/>
                <a:chOff x="3888633" y="3082351"/>
                <a:chExt cx="351172" cy="160698"/>
              </a:xfrm>
            </p:grpSpPr>
            <p:sp>
              <p:nvSpPr>
                <p:cNvPr id="2487" name="Google Shape;2487;p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88" name="Google Shape;2488;p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89" name="Google Shape;2489;p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90" name="Google Shape;2490;p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91" name="Google Shape;2491;p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92" name="Google Shape;2492;p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93" name="Google Shape;2493;p9"/>
              <p:cNvGrpSpPr/>
              <p:nvPr/>
            </p:nvGrpSpPr>
            <p:grpSpPr>
              <a:xfrm>
                <a:off x="4143703" y="3066935"/>
                <a:ext cx="37783" cy="32357"/>
                <a:chOff x="4143703" y="3066935"/>
                <a:chExt cx="37783" cy="32357"/>
              </a:xfrm>
            </p:grpSpPr>
            <p:sp>
              <p:nvSpPr>
                <p:cNvPr id="2494" name="Google Shape;2494;p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95" name="Google Shape;2495;p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96" name="Google Shape;2496;p9"/>
              <p:cNvGrpSpPr/>
              <p:nvPr/>
            </p:nvGrpSpPr>
            <p:grpSpPr>
              <a:xfrm>
                <a:off x="4044565" y="3103563"/>
                <a:ext cx="37783" cy="32451"/>
                <a:chOff x="4044565" y="3103563"/>
                <a:chExt cx="37783" cy="32451"/>
              </a:xfrm>
            </p:grpSpPr>
            <p:sp>
              <p:nvSpPr>
                <p:cNvPr id="2497" name="Google Shape;2497;p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498" name="Google Shape;2498;p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499" name="Google Shape;2499;p9"/>
              <p:cNvGrpSpPr/>
              <p:nvPr/>
            </p:nvGrpSpPr>
            <p:grpSpPr>
              <a:xfrm>
                <a:off x="4017454" y="3188237"/>
                <a:ext cx="37776" cy="32357"/>
                <a:chOff x="4017454" y="3188237"/>
                <a:chExt cx="37776" cy="32357"/>
              </a:xfrm>
            </p:grpSpPr>
            <p:sp>
              <p:nvSpPr>
                <p:cNvPr id="2500" name="Google Shape;2500;p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01" name="Google Shape;2501;p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02" name="Google Shape;2502;p9"/>
              <p:cNvGrpSpPr/>
              <p:nvPr/>
            </p:nvGrpSpPr>
            <p:grpSpPr>
              <a:xfrm>
                <a:off x="3921548" y="3157509"/>
                <a:ext cx="37783" cy="32357"/>
                <a:chOff x="3921548" y="3157509"/>
                <a:chExt cx="37783" cy="32357"/>
              </a:xfrm>
            </p:grpSpPr>
            <p:sp>
              <p:nvSpPr>
                <p:cNvPr id="2503" name="Google Shape;2503;p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04" name="Google Shape;2504;p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05" name="Google Shape;2505;p9"/>
              <p:cNvGrpSpPr/>
              <p:nvPr/>
            </p:nvGrpSpPr>
            <p:grpSpPr>
              <a:xfrm>
                <a:off x="3939056" y="3211620"/>
                <a:ext cx="37783" cy="32380"/>
                <a:chOff x="3939056" y="3211620"/>
                <a:chExt cx="37783" cy="32380"/>
              </a:xfrm>
            </p:grpSpPr>
            <p:sp>
              <p:nvSpPr>
                <p:cNvPr id="2506" name="Google Shape;2506;p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07" name="Google Shape;2507;p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08" name="Google Shape;2508;p9"/>
              <p:cNvGrpSpPr/>
              <p:nvPr/>
            </p:nvGrpSpPr>
            <p:grpSpPr>
              <a:xfrm>
                <a:off x="4176240" y="3136965"/>
                <a:ext cx="31405" cy="26930"/>
                <a:chOff x="4176240" y="3136965"/>
                <a:chExt cx="31405" cy="26930"/>
              </a:xfrm>
            </p:grpSpPr>
            <p:sp>
              <p:nvSpPr>
                <p:cNvPr id="2509" name="Google Shape;2509;p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10" name="Google Shape;2510;p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11" name="Google Shape;2511;p9"/>
              <p:cNvGrpSpPr/>
              <p:nvPr/>
            </p:nvGrpSpPr>
            <p:grpSpPr>
              <a:xfrm>
                <a:off x="4133148" y="3152593"/>
                <a:ext cx="31499" cy="27001"/>
                <a:chOff x="4133148" y="3152593"/>
                <a:chExt cx="31499" cy="27001"/>
              </a:xfrm>
            </p:grpSpPr>
            <p:sp>
              <p:nvSpPr>
                <p:cNvPr id="2512" name="Google Shape;2512;p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13" name="Google Shape;2513;p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14" name="Google Shape;2514;p9"/>
              <p:cNvGrpSpPr/>
              <p:nvPr/>
            </p:nvGrpSpPr>
            <p:grpSpPr>
              <a:xfrm>
                <a:off x="4220866" y="3073534"/>
                <a:ext cx="31499" cy="26898"/>
                <a:chOff x="4220866" y="3073534"/>
                <a:chExt cx="31499" cy="26898"/>
              </a:xfrm>
            </p:grpSpPr>
            <p:sp>
              <p:nvSpPr>
                <p:cNvPr id="2515" name="Google Shape;2515;p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16" name="Google Shape;2516;p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17" name="Google Shape;2517;p9"/>
              <p:cNvGrpSpPr/>
              <p:nvPr/>
            </p:nvGrpSpPr>
            <p:grpSpPr>
              <a:xfrm>
                <a:off x="3869702" y="3230323"/>
                <a:ext cx="31499" cy="26906"/>
                <a:chOff x="3869702" y="3230323"/>
                <a:chExt cx="31499" cy="26906"/>
              </a:xfrm>
            </p:grpSpPr>
            <p:sp>
              <p:nvSpPr>
                <p:cNvPr id="2518" name="Google Shape;2518;p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19" name="Google Shape;2519;p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520" name="Google Shape;2520;p9"/>
            <p:cNvGrpSpPr/>
            <p:nvPr/>
          </p:nvGrpSpPr>
          <p:grpSpPr>
            <a:xfrm>
              <a:off x="4271383" y="3065882"/>
              <a:ext cx="304556" cy="341663"/>
              <a:chOff x="4271383" y="3065882"/>
              <a:chExt cx="304556" cy="341663"/>
            </a:xfrm>
          </p:grpSpPr>
          <p:grpSp>
            <p:nvGrpSpPr>
              <p:cNvPr id="2521" name="Google Shape;2521;p9"/>
              <p:cNvGrpSpPr/>
              <p:nvPr/>
            </p:nvGrpSpPr>
            <p:grpSpPr>
              <a:xfrm>
                <a:off x="4293838" y="3078639"/>
                <a:ext cx="269353" cy="311973"/>
                <a:chOff x="4293838" y="3078639"/>
                <a:chExt cx="269353" cy="311973"/>
              </a:xfrm>
            </p:grpSpPr>
            <p:sp>
              <p:nvSpPr>
                <p:cNvPr id="2522" name="Google Shape;2522;p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23" name="Google Shape;2523;p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24" name="Google Shape;2524;p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25" name="Google Shape;2525;p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26" name="Google Shape;2526;p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27" name="Google Shape;2527;p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28" name="Google Shape;2528;p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29" name="Google Shape;2529;p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0" name="Google Shape;2530;p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1" name="Google Shape;2531;p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2" name="Google Shape;2532;p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3" name="Google Shape;2533;p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4" name="Google Shape;2534;p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5" name="Google Shape;2535;p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6" name="Google Shape;2536;p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7" name="Google Shape;2537;p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38" name="Google Shape;2538;p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39" name="Google Shape;2539;p9"/>
              <p:cNvGrpSpPr/>
              <p:nvPr/>
            </p:nvGrpSpPr>
            <p:grpSpPr>
              <a:xfrm>
                <a:off x="4538164" y="3342061"/>
                <a:ext cx="37776" cy="32380"/>
                <a:chOff x="4538164" y="3342061"/>
                <a:chExt cx="37776" cy="32380"/>
              </a:xfrm>
            </p:grpSpPr>
            <p:sp>
              <p:nvSpPr>
                <p:cNvPr id="2540" name="Google Shape;2540;p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41" name="Google Shape;2541;p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42" name="Google Shape;2542;p9"/>
              <p:cNvGrpSpPr/>
              <p:nvPr/>
            </p:nvGrpSpPr>
            <p:grpSpPr>
              <a:xfrm>
                <a:off x="4271383" y="3194742"/>
                <a:ext cx="37783" cy="32420"/>
                <a:chOff x="4271383" y="3194742"/>
                <a:chExt cx="37783" cy="32420"/>
              </a:xfrm>
            </p:grpSpPr>
            <p:sp>
              <p:nvSpPr>
                <p:cNvPr id="2543" name="Google Shape;2543;p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44" name="Google Shape;2544;p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45" name="Google Shape;2545;p9"/>
              <p:cNvGrpSpPr/>
              <p:nvPr/>
            </p:nvGrpSpPr>
            <p:grpSpPr>
              <a:xfrm>
                <a:off x="4284416" y="3084058"/>
                <a:ext cx="37783" cy="32357"/>
                <a:chOff x="4284416" y="3084058"/>
                <a:chExt cx="37783" cy="32357"/>
              </a:xfrm>
            </p:grpSpPr>
            <p:sp>
              <p:nvSpPr>
                <p:cNvPr id="2546" name="Google Shape;2546;p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47" name="Google Shape;2547;p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48" name="Google Shape;2548;p9"/>
              <p:cNvGrpSpPr/>
              <p:nvPr/>
            </p:nvGrpSpPr>
            <p:grpSpPr>
              <a:xfrm>
                <a:off x="4478697" y="3297561"/>
                <a:ext cx="37776" cy="32451"/>
                <a:chOff x="4478697" y="3297561"/>
                <a:chExt cx="37776" cy="32451"/>
              </a:xfrm>
            </p:grpSpPr>
            <p:sp>
              <p:nvSpPr>
                <p:cNvPr id="2549" name="Google Shape;2549;p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50" name="Google Shape;2550;p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51" name="Google Shape;2551;p9"/>
              <p:cNvGrpSpPr/>
              <p:nvPr/>
            </p:nvGrpSpPr>
            <p:grpSpPr>
              <a:xfrm>
                <a:off x="4411813" y="3331711"/>
                <a:ext cx="37776" cy="32451"/>
                <a:chOff x="4411813" y="3331711"/>
                <a:chExt cx="37776" cy="32451"/>
              </a:xfrm>
            </p:grpSpPr>
            <p:sp>
              <p:nvSpPr>
                <p:cNvPr id="2552" name="Google Shape;2552;p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53" name="Google Shape;2553;p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54" name="Google Shape;2554;p9"/>
              <p:cNvGrpSpPr/>
              <p:nvPr/>
            </p:nvGrpSpPr>
            <p:grpSpPr>
              <a:xfrm>
                <a:off x="4337984" y="3375188"/>
                <a:ext cx="37776" cy="32357"/>
                <a:chOff x="4337984" y="3375188"/>
                <a:chExt cx="37776" cy="32357"/>
              </a:xfrm>
            </p:grpSpPr>
            <p:sp>
              <p:nvSpPr>
                <p:cNvPr id="2555" name="Google Shape;2555;p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56" name="Google Shape;2556;p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57" name="Google Shape;2557;p9"/>
              <p:cNvGrpSpPr/>
              <p:nvPr/>
            </p:nvGrpSpPr>
            <p:grpSpPr>
              <a:xfrm>
                <a:off x="4494867" y="3090530"/>
                <a:ext cx="37878" cy="32451"/>
                <a:chOff x="4494867" y="3090530"/>
                <a:chExt cx="37878" cy="32451"/>
              </a:xfrm>
            </p:grpSpPr>
            <p:sp>
              <p:nvSpPr>
                <p:cNvPr id="2558" name="Google Shape;2558;p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59" name="Google Shape;2559;p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60" name="Google Shape;2560;p9"/>
              <p:cNvGrpSpPr/>
              <p:nvPr/>
            </p:nvGrpSpPr>
            <p:grpSpPr>
              <a:xfrm>
                <a:off x="4525124" y="3207774"/>
                <a:ext cx="37783" cy="32420"/>
                <a:chOff x="4525124" y="3207774"/>
                <a:chExt cx="37783" cy="32420"/>
              </a:xfrm>
            </p:grpSpPr>
            <p:sp>
              <p:nvSpPr>
                <p:cNvPr id="2561" name="Google Shape;2561;p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62" name="Google Shape;2562;p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63" name="Google Shape;2563;p9"/>
              <p:cNvGrpSpPr/>
              <p:nvPr/>
            </p:nvGrpSpPr>
            <p:grpSpPr>
              <a:xfrm>
                <a:off x="4440544" y="3176479"/>
                <a:ext cx="31499" cy="26898"/>
                <a:chOff x="4440544" y="3176479"/>
                <a:chExt cx="31499" cy="26898"/>
              </a:xfrm>
            </p:grpSpPr>
            <p:sp>
              <p:nvSpPr>
                <p:cNvPr id="2564" name="Google Shape;2564;p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65" name="Google Shape;2565;p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66" name="Google Shape;2566;p9"/>
              <p:cNvGrpSpPr/>
              <p:nvPr/>
            </p:nvGrpSpPr>
            <p:grpSpPr>
              <a:xfrm>
                <a:off x="4350545" y="3156400"/>
                <a:ext cx="31405" cy="27001"/>
                <a:chOff x="4350545" y="3156400"/>
                <a:chExt cx="31405" cy="27001"/>
              </a:xfrm>
            </p:grpSpPr>
            <p:sp>
              <p:nvSpPr>
                <p:cNvPr id="2567" name="Google Shape;2567;p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68" name="Google Shape;2568;p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69" name="Google Shape;2569;p9"/>
              <p:cNvGrpSpPr/>
              <p:nvPr/>
            </p:nvGrpSpPr>
            <p:grpSpPr>
              <a:xfrm>
                <a:off x="4376703" y="3255058"/>
                <a:ext cx="31405" cy="27001"/>
                <a:chOff x="4376703" y="3255058"/>
                <a:chExt cx="31405" cy="27001"/>
              </a:xfrm>
            </p:grpSpPr>
            <p:sp>
              <p:nvSpPr>
                <p:cNvPr id="2570" name="Google Shape;2570;p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71" name="Google Shape;2571;p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72" name="Google Shape;2572;p9"/>
              <p:cNvGrpSpPr/>
              <p:nvPr/>
            </p:nvGrpSpPr>
            <p:grpSpPr>
              <a:xfrm>
                <a:off x="4331322" y="3283656"/>
                <a:ext cx="31405" cy="26945"/>
                <a:chOff x="4331322" y="3283656"/>
                <a:chExt cx="31405" cy="26945"/>
              </a:xfrm>
            </p:grpSpPr>
            <p:sp>
              <p:nvSpPr>
                <p:cNvPr id="2573" name="Google Shape;2573;p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74" name="Google Shape;2574;p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575" name="Google Shape;2575;p9"/>
              <p:cNvGrpSpPr/>
              <p:nvPr/>
            </p:nvGrpSpPr>
            <p:grpSpPr>
              <a:xfrm>
                <a:off x="4380510" y="3065882"/>
                <a:ext cx="31405" cy="26938"/>
                <a:chOff x="4380510" y="3065882"/>
                <a:chExt cx="31405" cy="26938"/>
              </a:xfrm>
            </p:grpSpPr>
            <p:sp>
              <p:nvSpPr>
                <p:cNvPr id="2576" name="Google Shape;2576;p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77" name="Google Shape;2577;p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578" name="Google Shape;2578;p9"/>
            <p:cNvGrpSpPr/>
            <p:nvPr/>
          </p:nvGrpSpPr>
          <p:grpSpPr>
            <a:xfrm>
              <a:off x="4558998" y="3188237"/>
              <a:ext cx="1280131" cy="1052746"/>
              <a:chOff x="4558998" y="3188237"/>
              <a:chExt cx="1280131" cy="1052746"/>
            </a:xfrm>
          </p:grpSpPr>
          <p:sp>
            <p:nvSpPr>
              <p:cNvPr id="2579" name="Google Shape;2579;p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580" name="Google Shape;2580;p9"/>
              <p:cNvGrpSpPr/>
              <p:nvPr/>
            </p:nvGrpSpPr>
            <p:grpSpPr>
              <a:xfrm>
                <a:off x="4579164" y="3203653"/>
                <a:ext cx="1244833" cy="1020397"/>
                <a:chOff x="4579164" y="3203653"/>
                <a:chExt cx="1244833" cy="1020397"/>
              </a:xfrm>
            </p:grpSpPr>
            <p:sp>
              <p:nvSpPr>
                <p:cNvPr id="2581" name="Google Shape;2581;p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82" name="Google Shape;2582;p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583" name="Google Shape;2583;p9"/>
                <p:cNvGrpSpPr/>
                <p:nvPr/>
              </p:nvGrpSpPr>
              <p:grpSpPr>
                <a:xfrm>
                  <a:off x="4579164" y="3203653"/>
                  <a:ext cx="1244833" cy="1020397"/>
                  <a:chOff x="4579164" y="3203653"/>
                  <a:chExt cx="1244833" cy="1020397"/>
                </a:xfrm>
              </p:grpSpPr>
              <p:sp>
                <p:nvSpPr>
                  <p:cNvPr id="2584" name="Google Shape;2584;p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85" name="Google Shape;2585;p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586" name="Google Shape;2586;p9"/>
                  <p:cNvGrpSpPr/>
                  <p:nvPr/>
                </p:nvGrpSpPr>
                <p:grpSpPr>
                  <a:xfrm>
                    <a:off x="4579164" y="3203653"/>
                    <a:ext cx="1244833" cy="1020397"/>
                    <a:chOff x="4579164" y="3203653"/>
                    <a:chExt cx="1244833" cy="1020397"/>
                  </a:xfrm>
                </p:grpSpPr>
                <p:sp>
                  <p:nvSpPr>
                    <p:cNvPr id="2587" name="Google Shape;2587;p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88" name="Google Shape;2588;p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89" name="Google Shape;2589;p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90" name="Google Shape;2590;p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91" name="Google Shape;2591;p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92" name="Google Shape;2592;p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93" name="Google Shape;2593;p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94" name="Google Shape;2594;p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595" name="Google Shape;2595;p9"/>
                    <p:cNvGrpSpPr/>
                    <p:nvPr/>
                  </p:nvGrpSpPr>
                  <p:grpSpPr>
                    <a:xfrm>
                      <a:off x="4579164" y="3203653"/>
                      <a:ext cx="1244833" cy="1020397"/>
                      <a:chOff x="4579164" y="3203653"/>
                      <a:chExt cx="1244833" cy="1020397"/>
                    </a:xfrm>
                  </p:grpSpPr>
                  <p:sp>
                    <p:nvSpPr>
                      <p:cNvPr id="2596" name="Google Shape;2596;p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97" name="Google Shape;2597;p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98" name="Google Shape;2598;p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599" name="Google Shape;2599;p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0" name="Google Shape;2600;p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1" name="Google Shape;2601;p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2" name="Google Shape;2602;p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3" name="Google Shape;2603;p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4" name="Google Shape;2604;p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5" name="Google Shape;2605;p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6" name="Google Shape;2606;p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7" name="Google Shape;2607;p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8" name="Google Shape;2608;p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09" name="Google Shape;2609;p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610" name="Google Shape;2610;p9"/>
                      <p:cNvGrpSpPr/>
                      <p:nvPr/>
                    </p:nvGrpSpPr>
                    <p:grpSpPr>
                      <a:xfrm>
                        <a:off x="4579164" y="3203653"/>
                        <a:ext cx="1244833" cy="1020397"/>
                        <a:chOff x="4579164" y="3203653"/>
                        <a:chExt cx="1244833" cy="1020397"/>
                      </a:xfrm>
                    </p:grpSpPr>
                    <p:sp>
                      <p:nvSpPr>
                        <p:cNvPr id="2611" name="Google Shape;2611;p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12" name="Google Shape;2612;p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13" name="Google Shape;2613;p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14" name="Google Shape;2614;p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15" name="Google Shape;2615;p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16" name="Google Shape;2616;p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17" name="Google Shape;2617;p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18" name="Google Shape;2618;p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19" name="Google Shape;2619;p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0" name="Google Shape;2620;p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1" name="Google Shape;2621;p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2" name="Google Shape;2622;p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3" name="Google Shape;2623;p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4" name="Google Shape;2624;p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5" name="Google Shape;2625;p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6" name="Google Shape;2626;p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7" name="Google Shape;2627;p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8" name="Google Shape;2628;p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29" name="Google Shape;2629;p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30" name="Google Shape;2630;p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31" name="Google Shape;2631;p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32" name="Google Shape;2632;p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33" name="Google Shape;2633;p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34" name="Google Shape;2634;p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635" name="Google Shape;2635;p9"/>
                        <p:cNvGrpSpPr/>
                        <p:nvPr/>
                      </p:nvGrpSpPr>
                      <p:grpSpPr>
                        <a:xfrm>
                          <a:off x="4579164" y="3203653"/>
                          <a:ext cx="1244833" cy="1020397"/>
                          <a:chOff x="4579164" y="3203653"/>
                          <a:chExt cx="1244833" cy="1020397"/>
                        </a:xfrm>
                      </p:grpSpPr>
                      <p:sp>
                        <p:nvSpPr>
                          <p:cNvPr id="2636" name="Google Shape;2636;p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637" name="Google Shape;2637;p9"/>
                          <p:cNvGrpSpPr/>
                          <p:nvPr/>
                        </p:nvGrpSpPr>
                        <p:grpSpPr>
                          <a:xfrm>
                            <a:off x="4579164" y="3203653"/>
                            <a:ext cx="1244833" cy="1020397"/>
                            <a:chOff x="4579164" y="3203653"/>
                            <a:chExt cx="1244833" cy="1020397"/>
                          </a:xfrm>
                        </p:grpSpPr>
                        <p:sp>
                          <p:nvSpPr>
                            <p:cNvPr id="2638" name="Google Shape;2638;p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39" name="Google Shape;2639;p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40" name="Google Shape;2640;p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41" name="Google Shape;2641;p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42" name="Google Shape;2642;p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43" name="Google Shape;2643;p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44" name="Google Shape;2644;p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645" name="Google Shape;2645;p9"/>
                            <p:cNvGrpSpPr/>
                            <p:nvPr/>
                          </p:nvGrpSpPr>
                          <p:grpSpPr>
                            <a:xfrm>
                              <a:off x="4579164" y="3203653"/>
                              <a:ext cx="1244833" cy="1020397"/>
                              <a:chOff x="4579164" y="3203653"/>
                              <a:chExt cx="1244833" cy="1020397"/>
                            </a:xfrm>
                          </p:grpSpPr>
                          <p:sp>
                            <p:nvSpPr>
                              <p:cNvPr id="2646" name="Google Shape;2646;p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47" name="Google Shape;2647;p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48" name="Google Shape;2648;p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49" name="Google Shape;2649;p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0" name="Google Shape;2650;p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1" name="Google Shape;2651;p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2" name="Google Shape;2652;p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3" name="Google Shape;2653;p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4" name="Google Shape;2654;p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5" name="Google Shape;2655;p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6" name="Google Shape;2656;p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7" name="Google Shape;2657;p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58" name="Google Shape;2658;p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659" name="Google Shape;2659;p9"/>
                              <p:cNvGrpSpPr/>
                              <p:nvPr/>
                            </p:nvGrpSpPr>
                            <p:grpSpPr>
                              <a:xfrm>
                                <a:off x="4579164" y="3203653"/>
                                <a:ext cx="1244833" cy="1020397"/>
                                <a:chOff x="4579164" y="3203653"/>
                                <a:chExt cx="1244833" cy="1020397"/>
                              </a:xfrm>
                            </p:grpSpPr>
                            <p:sp>
                              <p:nvSpPr>
                                <p:cNvPr id="2660" name="Google Shape;2660;p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61" name="Google Shape;2661;p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62" name="Google Shape;2662;p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63" name="Google Shape;2663;p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64" name="Google Shape;2664;p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65" name="Google Shape;2665;p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66" name="Google Shape;2666;p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667" name="Google Shape;2667;p9"/>
                                <p:cNvGrpSpPr/>
                                <p:nvPr/>
                              </p:nvGrpSpPr>
                              <p:grpSpPr>
                                <a:xfrm>
                                  <a:off x="4579164" y="3203653"/>
                                  <a:ext cx="1244833" cy="1020397"/>
                                  <a:chOff x="4579164" y="3203653"/>
                                  <a:chExt cx="1244833" cy="1020397"/>
                                </a:xfrm>
                              </p:grpSpPr>
                              <p:sp>
                                <p:nvSpPr>
                                  <p:cNvPr id="2668" name="Google Shape;2668;p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69" name="Google Shape;2669;p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70" name="Google Shape;2670;p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71" name="Google Shape;2671;p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72" name="Google Shape;2672;p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673" name="Google Shape;2673;p9"/>
                                  <p:cNvGrpSpPr/>
                                  <p:nvPr/>
                                </p:nvGrpSpPr>
                                <p:grpSpPr>
                                  <a:xfrm>
                                    <a:off x="4579164" y="3203653"/>
                                    <a:ext cx="1244833" cy="1020397"/>
                                    <a:chOff x="4579164" y="3203653"/>
                                    <a:chExt cx="1244833" cy="1020397"/>
                                  </a:xfrm>
                                </p:grpSpPr>
                                <p:sp>
                                  <p:nvSpPr>
                                    <p:cNvPr id="2674" name="Google Shape;2674;p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75" name="Google Shape;2675;p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76" name="Google Shape;2676;p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77" name="Google Shape;2677;p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sp>
                          <p:nvSpPr>
                            <p:cNvPr id="2678" name="Google Shape;2678;p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79" name="Google Shape;2679;p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80" name="Google Shape;2680;p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sp>
                      <p:nvSpPr>
                        <p:cNvPr id="2681" name="Google Shape;2681;p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grpSp>
          <p:grpSp>
            <p:nvGrpSpPr>
              <p:cNvPr id="2682" name="Google Shape;2682;p9"/>
              <p:cNvGrpSpPr/>
              <p:nvPr/>
            </p:nvGrpSpPr>
            <p:grpSpPr>
              <a:xfrm>
                <a:off x="4595437" y="3598775"/>
                <a:ext cx="37776" cy="32451"/>
                <a:chOff x="4595437" y="3598775"/>
                <a:chExt cx="37776" cy="32451"/>
              </a:xfrm>
            </p:grpSpPr>
            <p:sp>
              <p:nvSpPr>
                <p:cNvPr id="2683" name="Google Shape;2683;p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84" name="Google Shape;2684;p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685" name="Google Shape;2685;p9"/>
              <p:cNvGrpSpPr/>
              <p:nvPr/>
            </p:nvGrpSpPr>
            <p:grpSpPr>
              <a:xfrm>
                <a:off x="4641864" y="3524443"/>
                <a:ext cx="37776" cy="32380"/>
                <a:chOff x="4641864" y="3524443"/>
                <a:chExt cx="37776" cy="32380"/>
              </a:xfrm>
            </p:grpSpPr>
            <p:sp>
              <p:nvSpPr>
                <p:cNvPr id="2686" name="Google Shape;2686;p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87" name="Google Shape;2687;p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688" name="Google Shape;2688;p9"/>
              <p:cNvGrpSpPr/>
              <p:nvPr/>
            </p:nvGrpSpPr>
            <p:grpSpPr>
              <a:xfrm>
                <a:off x="4648431" y="3893901"/>
                <a:ext cx="37776" cy="32357"/>
                <a:chOff x="4648431" y="3893901"/>
                <a:chExt cx="37776" cy="32357"/>
              </a:xfrm>
            </p:grpSpPr>
            <p:sp>
              <p:nvSpPr>
                <p:cNvPr id="2689" name="Google Shape;2689;p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90" name="Google Shape;2690;p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691" name="Google Shape;2691;p9"/>
              <p:cNvGrpSpPr/>
              <p:nvPr/>
            </p:nvGrpSpPr>
            <p:grpSpPr>
              <a:xfrm>
                <a:off x="4567752" y="3722908"/>
                <a:ext cx="37870" cy="32380"/>
                <a:chOff x="4567752" y="3722908"/>
                <a:chExt cx="37870" cy="32380"/>
              </a:xfrm>
            </p:grpSpPr>
            <p:sp>
              <p:nvSpPr>
                <p:cNvPr id="2692" name="Google Shape;2692;p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93" name="Google Shape;2693;p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694" name="Google Shape;2694;p9"/>
              <p:cNvGrpSpPr/>
              <p:nvPr/>
            </p:nvGrpSpPr>
            <p:grpSpPr>
              <a:xfrm>
                <a:off x="4617506" y="3652052"/>
                <a:ext cx="37783" cy="32357"/>
                <a:chOff x="4617506" y="3652052"/>
                <a:chExt cx="37783" cy="32357"/>
              </a:xfrm>
            </p:grpSpPr>
            <p:sp>
              <p:nvSpPr>
                <p:cNvPr id="2695" name="Google Shape;2695;p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96" name="Google Shape;2696;p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697" name="Google Shape;2697;p9"/>
              <p:cNvGrpSpPr/>
              <p:nvPr/>
            </p:nvGrpSpPr>
            <p:grpSpPr>
              <a:xfrm>
                <a:off x="4739005" y="3554149"/>
                <a:ext cx="37870" cy="32357"/>
                <a:chOff x="4739005" y="3554149"/>
                <a:chExt cx="37870" cy="32357"/>
              </a:xfrm>
            </p:grpSpPr>
            <p:sp>
              <p:nvSpPr>
                <p:cNvPr id="2698" name="Google Shape;2698;p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699" name="Google Shape;2699;p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00" name="Google Shape;2700;p9"/>
              <p:cNvGrpSpPr/>
              <p:nvPr/>
            </p:nvGrpSpPr>
            <p:grpSpPr>
              <a:xfrm>
                <a:off x="4806557" y="3630258"/>
                <a:ext cx="37776" cy="32364"/>
                <a:chOff x="4806557" y="3630258"/>
                <a:chExt cx="37776" cy="32364"/>
              </a:xfrm>
            </p:grpSpPr>
            <p:sp>
              <p:nvSpPr>
                <p:cNvPr id="2701" name="Google Shape;2701;p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02" name="Google Shape;2702;p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03" name="Google Shape;2703;p9"/>
              <p:cNvGrpSpPr/>
              <p:nvPr/>
            </p:nvGrpSpPr>
            <p:grpSpPr>
              <a:xfrm>
                <a:off x="4737007" y="4004357"/>
                <a:ext cx="37870" cy="32357"/>
                <a:chOff x="4737007" y="4004357"/>
                <a:chExt cx="37870" cy="32357"/>
              </a:xfrm>
            </p:grpSpPr>
            <p:sp>
              <p:nvSpPr>
                <p:cNvPr id="2704" name="Google Shape;2704;p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05" name="Google Shape;2705;p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06" name="Google Shape;2706;p9"/>
              <p:cNvGrpSpPr/>
              <p:nvPr/>
            </p:nvGrpSpPr>
            <p:grpSpPr>
              <a:xfrm>
                <a:off x="4773634" y="4208627"/>
                <a:ext cx="37776" cy="32357"/>
                <a:chOff x="4773634" y="4208627"/>
                <a:chExt cx="37776" cy="32357"/>
              </a:xfrm>
            </p:grpSpPr>
            <p:sp>
              <p:nvSpPr>
                <p:cNvPr id="2707" name="Google Shape;2707;p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08" name="Google Shape;2708;p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09" name="Google Shape;2709;p9"/>
              <p:cNvGrpSpPr/>
              <p:nvPr/>
            </p:nvGrpSpPr>
            <p:grpSpPr>
              <a:xfrm>
                <a:off x="4888282" y="4074764"/>
                <a:ext cx="37776" cy="32451"/>
                <a:chOff x="4888282" y="4074764"/>
                <a:chExt cx="37776" cy="32451"/>
              </a:xfrm>
            </p:grpSpPr>
            <p:sp>
              <p:nvSpPr>
                <p:cNvPr id="2710" name="Google Shape;2710;p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11" name="Google Shape;2711;p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12" name="Google Shape;2712;p9"/>
              <p:cNvGrpSpPr/>
              <p:nvPr/>
            </p:nvGrpSpPr>
            <p:grpSpPr>
              <a:xfrm>
                <a:off x="4901315" y="3804271"/>
                <a:ext cx="37776" cy="32364"/>
                <a:chOff x="4901315" y="3804271"/>
                <a:chExt cx="37776" cy="32364"/>
              </a:xfrm>
            </p:grpSpPr>
            <p:sp>
              <p:nvSpPr>
                <p:cNvPr id="2713" name="Google Shape;2713;p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14" name="Google Shape;2714;p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15" name="Google Shape;2715;p9"/>
              <p:cNvGrpSpPr/>
              <p:nvPr/>
            </p:nvGrpSpPr>
            <p:grpSpPr>
              <a:xfrm>
                <a:off x="4866394" y="3715035"/>
                <a:ext cx="37846" cy="32357"/>
                <a:chOff x="4866394" y="3715035"/>
                <a:chExt cx="37846" cy="32357"/>
              </a:xfrm>
            </p:grpSpPr>
            <p:sp>
              <p:nvSpPr>
                <p:cNvPr id="2716" name="Google Shape;2716;p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17" name="Google Shape;2717;p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18" name="Google Shape;2718;p9"/>
              <p:cNvGrpSpPr/>
              <p:nvPr/>
            </p:nvGrpSpPr>
            <p:grpSpPr>
              <a:xfrm>
                <a:off x="4979233" y="3839798"/>
                <a:ext cx="37878" cy="32420"/>
                <a:chOff x="4979233" y="3839798"/>
                <a:chExt cx="37878" cy="32420"/>
              </a:xfrm>
            </p:grpSpPr>
            <p:sp>
              <p:nvSpPr>
                <p:cNvPr id="2719" name="Google Shape;2719;p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20" name="Google Shape;2720;p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21" name="Google Shape;2721;p9"/>
              <p:cNvGrpSpPr/>
              <p:nvPr/>
            </p:nvGrpSpPr>
            <p:grpSpPr>
              <a:xfrm>
                <a:off x="4790662" y="3679147"/>
                <a:ext cx="37783" cy="32380"/>
                <a:chOff x="4790662" y="3679147"/>
                <a:chExt cx="37783" cy="32380"/>
              </a:xfrm>
            </p:grpSpPr>
            <p:sp>
              <p:nvSpPr>
                <p:cNvPr id="2722" name="Google Shape;2722;p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23" name="Google Shape;2723;p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24" name="Google Shape;2724;p9"/>
              <p:cNvGrpSpPr/>
              <p:nvPr/>
            </p:nvGrpSpPr>
            <p:grpSpPr>
              <a:xfrm>
                <a:off x="4857263" y="3557861"/>
                <a:ext cx="37776" cy="32357"/>
                <a:chOff x="4857263" y="3557861"/>
                <a:chExt cx="37776" cy="32357"/>
              </a:xfrm>
            </p:grpSpPr>
            <p:sp>
              <p:nvSpPr>
                <p:cNvPr id="2725" name="Google Shape;2725;p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26" name="Google Shape;2726;p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27" name="Google Shape;2727;p9"/>
              <p:cNvGrpSpPr/>
              <p:nvPr/>
            </p:nvGrpSpPr>
            <p:grpSpPr>
              <a:xfrm>
                <a:off x="4883902" y="3648033"/>
                <a:ext cx="37783" cy="32380"/>
                <a:chOff x="4883902" y="3648033"/>
                <a:chExt cx="37783" cy="32380"/>
              </a:xfrm>
            </p:grpSpPr>
            <p:sp>
              <p:nvSpPr>
                <p:cNvPr id="2728" name="Google Shape;2728;p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29" name="Google Shape;2729;p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30" name="Google Shape;2730;p9"/>
              <p:cNvGrpSpPr/>
              <p:nvPr/>
            </p:nvGrpSpPr>
            <p:grpSpPr>
              <a:xfrm>
                <a:off x="4907780" y="3347220"/>
                <a:ext cx="37878" cy="32357"/>
                <a:chOff x="4907780" y="3347220"/>
                <a:chExt cx="37878" cy="32357"/>
              </a:xfrm>
            </p:grpSpPr>
            <p:sp>
              <p:nvSpPr>
                <p:cNvPr id="2731" name="Google Shape;2731;p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32" name="Google Shape;2732;p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33" name="Google Shape;2733;p9"/>
              <p:cNvGrpSpPr/>
              <p:nvPr/>
            </p:nvGrpSpPr>
            <p:grpSpPr>
              <a:xfrm>
                <a:off x="5065048" y="3738150"/>
                <a:ext cx="37783" cy="32364"/>
                <a:chOff x="5065048" y="3738150"/>
                <a:chExt cx="37783" cy="32364"/>
              </a:xfrm>
            </p:grpSpPr>
            <p:sp>
              <p:nvSpPr>
                <p:cNvPr id="2734" name="Google Shape;2734;p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35" name="Google Shape;2735;p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36" name="Google Shape;2736;p9"/>
              <p:cNvGrpSpPr/>
              <p:nvPr/>
            </p:nvGrpSpPr>
            <p:grpSpPr>
              <a:xfrm>
                <a:off x="5071616" y="3284615"/>
                <a:ext cx="37783" cy="32357"/>
                <a:chOff x="5071616" y="3284615"/>
                <a:chExt cx="37783" cy="32357"/>
              </a:xfrm>
            </p:grpSpPr>
            <p:sp>
              <p:nvSpPr>
                <p:cNvPr id="2737" name="Google Shape;2737;p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38" name="Google Shape;2738;p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39" name="Google Shape;2739;p9"/>
              <p:cNvGrpSpPr/>
              <p:nvPr/>
            </p:nvGrpSpPr>
            <p:grpSpPr>
              <a:xfrm>
                <a:off x="5389291" y="3759921"/>
                <a:ext cx="37783" cy="32380"/>
                <a:chOff x="5389291" y="3759921"/>
                <a:chExt cx="37783" cy="32380"/>
              </a:xfrm>
            </p:grpSpPr>
            <p:sp>
              <p:nvSpPr>
                <p:cNvPr id="2740" name="Google Shape;2740;p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41" name="Google Shape;2741;p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42" name="Google Shape;2742;p9"/>
              <p:cNvGrpSpPr/>
              <p:nvPr/>
            </p:nvGrpSpPr>
            <p:grpSpPr>
              <a:xfrm>
                <a:off x="5431534" y="3632932"/>
                <a:ext cx="37878" cy="32451"/>
                <a:chOff x="5431534" y="3632932"/>
                <a:chExt cx="37878" cy="32451"/>
              </a:xfrm>
            </p:grpSpPr>
            <p:sp>
              <p:nvSpPr>
                <p:cNvPr id="2743" name="Google Shape;2743;p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44" name="Google Shape;2744;p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45" name="Google Shape;2745;p9"/>
              <p:cNvGrpSpPr/>
              <p:nvPr/>
            </p:nvGrpSpPr>
            <p:grpSpPr>
              <a:xfrm>
                <a:off x="5540755" y="3544829"/>
                <a:ext cx="37783" cy="32357"/>
                <a:chOff x="5540755" y="3544829"/>
                <a:chExt cx="37783" cy="32357"/>
              </a:xfrm>
            </p:grpSpPr>
            <p:sp>
              <p:nvSpPr>
                <p:cNvPr id="2746" name="Google Shape;2746;p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47" name="Google Shape;2747;p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48" name="Google Shape;2748;p9"/>
              <p:cNvGrpSpPr/>
              <p:nvPr/>
            </p:nvGrpSpPr>
            <p:grpSpPr>
              <a:xfrm>
                <a:off x="5579293" y="3412107"/>
                <a:ext cx="37776" cy="32357"/>
                <a:chOff x="5579293" y="3412107"/>
                <a:chExt cx="37776" cy="32357"/>
              </a:xfrm>
            </p:grpSpPr>
            <p:sp>
              <p:nvSpPr>
                <p:cNvPr id="2749" name="Google Shape;2749;p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50" name="Google Shape;2750;p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51" name="Google Shape;2751;p9"/>
              <p:cNvGrpSpPr/>
              <p:nvPr/>
            </p:nvGrpSpPr>
            <p:grpSpPr>
              <a:xfrm>
                <a:off x="5801346" y="3284615"/>
                <a:ext cx="37783" cy="32357"/>
                <a:chOff x="5801346" y="3284615"/>
                <a:chExt cx="37783" cy="32357"/>
              </a:xfrm>
            </p:grpSpPr>
            <p:sp>
              <p:nvSpPr>
                <p:cNvPr id="2752" name="Google Shape;2752;p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53" name="Google Shape;2753;p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54" name="Google Shape;2754;p9"/>
              <p:cNvGrpSpPr/>
              <p:nvPr/>
            </p:nvGrpSpPr>
            <p:grpSpPr>
              <a:xfrm>
                <a:off x="5763578" y="3399067"/>
                <a:ext cx="37776" cy="32364"/>
                <a:chOff x="5763578" y="3399067"/>
                <a:chExt cx="37776" cy="32364"/>
              </a:xfrm>
            </p:grpSpPr>
            <p:sp>
              <p:nvSpPr>
                <p:cNvPr id="2755" name="Google Shape;2755;p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56" name="Google Shape;2756;p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57" name="Google Shape;2757;p9"/>
              <p:cNvGrpSpPr/>
              <p:nvPr/>
            </p:nvGrpSpPr>
            <p:grpSpPr>
              <a:xfrm>
                <a:off x="5395858" y="3230952"/>
                <a:ext cx="37776" cy="32364"/>
                <a:chOff x="5395858" y="3230952"/>
                <a:chExt cx="37776" cy="32364"/>
              </a:xfrm>
            </p:grpSpPr>
            <p:sp>
              <p:nvSpPr>
                <p:cNvPr id="2758" name="Google Shape;2758;p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59" name="Google Shape;2759;p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60" name="Google Shape;2760;p9"/>
              <p:cNvGrpSpPr/>
              <p:nvPr/>
            </p:nvGrpSpPr>
            <p:grpSpPr>
              <a:xfrm>
                <a:off x="5264088" y="3188237"/>
                <a:ext cx="37776" cy="32357"/>
                <a:chOff x="5264088" y="3188237"/>
                <a:chExt cx="37776" cy="32357"/>
              </a:xfrm>
            </p:grpSpPr>
            <p:sp>
              <p:nvSpPr>
                <p:cNvPr id="2761" name="Google Shape;2761;p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62" name="Google Shape;2762;p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63" name="Google Shape;2763;p9"/>
              <p:cNvGrpSpPr/>
              <p:nvPr/>
            </p:nvGrpSpPr>
            <p:grpSpPr>
              <a:xfrm>
                <a:off x="5585758" y="3237425"/>
                <a:ext cx="37878" cy="32357"/>
                <a:chOff x="5585758" y="3237425"/>
                <a:chExt cx="37878" cy="32357"/>
              </a:xfrm>
            </p:grpSpPr>
            <p:sp>
              <p:nvSpPr>
                <p:cNvPr id="2764" name="Google Shape;2764;p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65" name="Google Shape;2765;p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66" name="Google Shape;2766;p9"/>
              <p:cNvGrpSpPr/>
              <p:nvPr/>
            </p:nvGrpSpPr>
            <p:grpSpPr>
              <a:xfrm>
                <a:off x="4874196" y="3291088"/>
                <a:ext cx="37878" cy="32451"/>
                <a:chOff x="4874196" y="3291088"/>
                <a:chExt cx="37878" cy="32451"/>
              </a:xfrm>
            </p:grpSpPr>
            <p:sp>
              <p:nvSpPr>
                <p:cNvPr id="2767" name="Google Shape;2767;p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68" name="Google Shape;2768;p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69" name="Google Shape;2769;p9"/>
              <p:cNvGrpSpPr/>
              <p:nvPr/>
            </p:nvGrpSpPr>
            <p:grpSpPr>
              <a:xfrm>
                <a:off x="5197770" y="3785466"/>
                <a:ext cx="37783" cy="32427"/>
                <a:chOff x="5197770" y="3785466"/>
                <a:chExt cx="37783" cy="32427"/>
              </a:xfrm>
            </p:grpSpPr>
            <p:sp>
              <p:nvSpPr>
                <p:cNvPr id="2770" name="Google Shape;2770;p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71" name="Google Shape;2771;p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72" name="Google Shape;2772;p9"/>
              <p:cNvGrpSpPr/>
              <p:nvPr/>
            </p:nvGrpSpPr>
            <p:grpSpPr>
              <a:xfrm>
                <a:off x="5177699" y="3492117"/>
                <a:ext cx="37776" cy="32357"/>
                <a:chOff x="5177699" y="3492117"/>
                <a:chExt cx="37776" cy="32357"/>
              </a:xfrm>
            </p:grpSpPr>
            <p:sp>
              <p:nvSpPr>
                <p:cNvPr id="2773" name="Google Shape;2773;p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74" name="Google Shape;2774;p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75" name="Google Shape;2775;p9"/>
              <p:cNvGrpSpPr/>
              <p:nvPr/>
            </p:nvGrpSpPr>
            <p:grpSpPr>
              <a:xfrm>
                <a:off x="5349431" y="3622346"/>
                <a:ext cx="37870" cy="32380"/>
                <a:chOff x="5349431" y="3622346"/>
                <a:chExt cx="37870" cy="32380"/>
              </a:xfrm>
            </p:grpSpPr>
            <p:sp>
              <p:nvSpPr>
                <p:cNvPr id="2776" name="Google Shape;2776;p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77" name="Google Shape;2777;p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78" name="Google Shape;2778;p9"/>
              <p:cNvGrpSpPr/>
              <p:nvPr/>
            </p:nvGrpSpPr>
            <p:grpSpPr>
              <a:xfrm>
                <a:off x="5068855" y="3563980"/>
                <a:ext cx="53954" cy="46223"/>
                <a:chOff x="5068855" y="3563980"/>
                <a:chExt cx="53954" cy="46223"/>
              </a:xfrm>
            </p:grpSpPr>
            <p:sp>
              <p:nvSpPr>
                <p:cNvPr id="2779" name="Google Shape;2779;p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80" name="Google Shape;2780;p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81" name="Google Shape;2781;p9"/>
              <p:cNvGrpSpPr/>
              <p:nvPr/>
            </p:nvGrpSpPr>
            <p:grpSpPr>
              <a:xfrm>
                <a:off x="5037654" y="3392507"/>
                <a:ext cx="37870" cy="32451"/>
                <a:chOff x="5037654" y="3392507"/>
                <a:chExt cx="37870" cy="32451"/>
              </a:xfrm>
            </p:grpSpPr>
            <p:sp>
              <p:nvSpPr>
                <p:cNvPr id="2782" name="Google Shape;2782;p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83" name="Google Shape;2783;p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84" name="Google Shape;2784;p9"/>
              <p:cNvGrpSpPr/>
              <p:nvPr/>
            </p:nvGrpSpPr>
            <p:grpSpPr>
              <a:xfrm>
                <a:off x="5456560" y="3368629"/>
                <a:ext cx="37870" cy="32451"/>
                <a:chOff x="5456560" y="3368629"/>
                <a:chExt cx="37870" cy="32451"/>
              </a:xfrm>
            </p:grpSpPr>
            <p:sp>
              <p:nvSpPr>
                <p:cNvPr id="2785" name="Google Shape;2785;p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86" name="Google Shape;2786;p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87" name="Google Shape;2787;p9"/>
              <p:cNvGrpSpPr/>
              <p:nvPr/>
            </p:nvGrpSpPr>
            <p:grpSpPr>
              <a:xfrm>
                <a:off x="4755749" y="3501516"/>
                <a:ext cx="46246" cy="39608"/>
                <a:chOff x="4755749" y="3501516"/>
                <a:chExt cx="46246" cy="39608"/>
              </a:xfrm>
            </p:grpSpPr>
            <p:sp>
              <p:nvSpPr>
                <p:cNvPr id="2788" name="Google Shape;2788;p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89" name="Google Shape;2789;p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90" name="Google Shape;2790;p9"/>
              <p:cNvGrpSpPr/>
              <p:nvPr/>
            </p:nvGrpSpPr>
            <p:grpSpPr>
              <a:xfrm>
                <a:off x="4681346" y="3485582"/>
                <a:ext cx="37783" cy="32427"/>
                <a:chOff x="4681346" y="3485582"/>
                <a:chExt cx="37783" cy="32427"/>
              </a:xfrm>
            </p:grpSpPr>
            <p:sp>
              <p:nvSpPr>
                <p:cNvPr id="2791" name="Google Shape;2791;p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92" name="Google Shape;2792;p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93" name="Google Shape;2793;p9"/>
              <p:cNvGrpSpPr/>
              <p:nvPr/>
            </p:nvGrpSpPr>
            <p:grpSpPr>
              <a:xfrm>
                <a:off x="4767067" y="3291088"/>
                <a:ext cx="37878" cy="32451"/>
                <a:chOff x="4767067" y="3291088"/>
                <a:chExt cx="37878" cy="32451"/>
              </a:xfrm>
            </p:grpSpPr>
            <p:sp>
              <p:nvSpPr>
                <p:cNvPr id="2794" name="Google Shape;2794;p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95" name="Google Shape;2795;p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96" name="Google Shape;2796;p9"/>
              <p:cNvGrpSpPr/>
              <p:nvPr/>
            </p:nvGrpSpPr>
            <p:grpSpPr>
              <a:xfrm>
                <a:off x="4687819" y="3405539"/>
                <a:ext cx="37776" cy="32451"/>
                <a:chOff x="4687819" y="3405539"/>
                <a:chExt cx="37776" cy="32451"/>
              </a:xfrm>
            </p:grpSpPr>
            <p:sp>
              <p:nvSpPr>
                <p:cNvPr id="2797" name="Google Shape;2797;p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798" name="Google Shape;2798;p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799" name="Google Shape;2799;p9"/>
              <p:cNvGrpSpPr/>
              <p:nvPr/>
            </p:nvGrpSpPr>
            <p:grpSpPr>
              <a:xfrm>
                <a:off x="4923101" y="3444809"/>
                <a:ext cx="52813" cy="45318"/>
                <a:chOff x="4923101" y="3444809"/>
                <a:chExt cx="52813" cy="45318"/>
              </a:xfrm>
            </p:grpSpPr>
            <p:sp>
              <p:nvSpPr>
                <p:cNvPr id="2800" name="Google Shape;2800;p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01" name="Google Shape;2801;p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02" name="Google Shape;2802;p9"/>
              <p:cNvGrpSpPr/>
              <p:nvPr/>
            </p:nvGrpSpPr>
            <p:grpSpPr>
              <a:xfrm>
                <a:off x="4846040" y="3654750"/>
                <a:ext cx="31405" cy="26993"/>
                <a:chOff x="4846040" y="3654750"/>
                <a:chExt cx="31405" cy="26993"/>
              </a:xfrm>
            </p:grpSpPr>
            <p:sp>
              <p:nvSpPr>
                <p:cNvPr id="2803" name="Google Shape;2803;p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04" name="Google Shape;2804;p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05" name="Google Shape;2805;p9"/>
              <p:cNvGrpSpPr/>
              <p:nvPr/>
            </p:nvGrpSpPr>
            <p:grpSpPr>
              <a:xfrm>
                <a:off x="4925673" y="3691700"/>
                <a:ext cx="40253" cy="34472"/>
                <a:chOff x="4925673" y="3691700"/>
                <a:chExt cx="40253" cy="34472"/>
              </a:xfrm>
            </p:grpSpPr>
            <p:sp>
              <p:nvSpPr>
                <p:cNvPr id="2806" name="Google Shape;2806;p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07" name="Google Shape;2807;p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08" name="Google Shape;2808;p9"/>
              <p:cNvGrpSpPr/>
              <p:nvPr/>
            </p:nvGrpSpPr>
            <p:grpSpPr>
              <a:xfrm>
                <a:off x="4894653" y="3740848"/>
                <a:ext cx="31405" cy="26906"/>
                <a:chOff x="4894653" y="3740848"/>
                <a:chExt cx="31405" cy="26906"/>
              </a:xfrm>
            </p:grpSpPr>
            <p:sp>
              <p:nvSpPr>
                <p:cNvPr id="2809" name="Google Shape;2809;p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10" name="Google Shape;2810;p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11" name="Google Shape;2811;p9"/>
              <p:cNvGrpSpPr/>
              <p:nvPr/>
            </p:nvGrpSpPr>
            <p:grpSpPr>
              <a:xfrm>
                <a:off x="4962300" y="3696348"/>
                <a:ext cx="38255" cy="32773"/>
                <a:chOff x="4962300" y="3696348"/>
                <a:chExt cx="38255" cy="32773"/>
              </a:xfrm>
            </p:grpSpPr>
            <p:sp>
              <p:nvSpPr>
                <p:cNvPr id="2812" name="Google Shape;2812;p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13" name="Google Shape;2813;p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14" name="Google Shape;2814;p9"/>
              <p:cNvGrpSpPr/>
              <p:nvPr/>
            </p:nvGrpSpPr>
            <p:grpSpPr>
              <a:xfrm>
                <a:off x="4980185" y="3743349"/>
                <a:ext cx="31499" cy="26969"/>
                <a:chOff x="4980185" y="3743349"/>
                <a:chExt cx="31499" cy="26969"/>
              </a:xfrm>
            </p:grpSpPr>
            <p:sp>
              <p:nvSpPr>
                <p:cNvPr id="2815" name="Google Shape;2815;p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16" name="Google Shape;2816;p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17" name="Google Shape;2817;p9"/>
              <p:cNvGrpSpPr/>
              <p:nvPr/>
            </p:nvGrpSpPr>
            <p:grpSpPr>
              <a:xfrm>
                <a:off x="5013768" y="3734312"/>
                <a:ext cx="31499" cy="26969"/>
                <a:chOff x="5013768" y="3734312"/>
                <a:chExt cx="31499" cy="26969"/>
              </a:xfrm>
            </p:grpSpPr>
            <p:sp>
              <p:nvSpPr>
                <p:cNvPr id="2818" name="Google Shape;2818;p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19" name="Google Shape;2819;p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20" name="Google Shape;2820;p9"/>
              <p:cNvGrpSpPr/>
              <p:nvPr/>
            </p:nvGrpSpPr>
            <p:grpSpPr>
              <a:xfrm>
                <a:off x="5036703" y="3764545"/>
                <a:ext cx="31499" cy="26898"/>
                <a:chOff x="5036703" y="3764545"/>
                <a:chExt cx="31499" cy="26898"/>
              </a:xfrm>
            </p:grpSpPr>
            <p:sp>
              <p:nvSpPr>
                <p:cNvPr id="2821" name="Google Shape;2821;p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22" name="Google Shape;2822;p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23" name="Google Shape;2823;p9"/>
              <p:cNvGrpSpPr/>
              <p:nvPr/>
            </p:nvGrpSpPr>
            <p:grpSpPr>
              <a:xfrm>
                <a:off x="4953546" y="3768352"/>
                <a:ext cx="31405" cy="26898"/>
                <a:chOff x="4953546" y="3768352"/>
                <a:chExt cx="31405" cy="26898"/>
              </a:xfrm>
            </p:grpSpPr>
            <p:sp>
              <p:nvSpPr>
                <p:cNvPr id="2824" name="Google Shape;2824;p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25" name="Google Shape;2825;p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26" name="Google Shape;2826;p9"/>
              <p:cNvGrpSpPr/>
              <p:nvPr/>
            </p:nvGrpSpPr>
            <p:grpSpPr>
              <a:xfrm>
                <a:off x="4964770" y="3814016"/>
                <a:ext cx="31499" cy="26993"/>
                <a:chOff x="4964770" y="3814016"/>
                <a:chExt cx="31499" cy="26993"/>
              </a:xfrm>
            </p:grpSpPr>
            <p:sp>
              <p:nvSpPr>
                <p:cNvPr id="2827" name="Google Shape;2827;p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28" name="Google Shape;2828;p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29" name="Google Shape;2829;p9"/>
              <p:cNvGrpSpPr/>
              <p:nvPr/>
            </p:nvGrpSpPr>
            <p:grpSpPr>
              <a:xfrm>
                <a:off x="4923290" y="3800504"/>
                <a:ext cx="31468" cy="26898"/>
                <a:chOff x="4923290" y="3800504"/>
                <a:chExt cx="31468" cy="26898"/>
              </a:xfrm>
            </p:grpSpPr>
            <p:sp>
              <p:nvSpPr>
                <p:cNvPr id="2830" name="Google Shape;2830;p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31" name="Google Shape;2831;p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32" name="Google Shape;2832;p9"/>
              <p:cNvGrpSpPr/>
              <p:nvPr/>
            </p:nvGrpSpPr>
            <p:grpSpPr>
              <a:xfrm>
                <a:off x="5108534" y="3650943"/>
                <a:ext cx="31405" cy="26993"/>
                <a:chOff x="5108534" y="3650943"/>
                <a:chExt cx="31405" cy="26993"/>
              </a:xfrm>
            </p:grpSpPr>
            <p:sp>
              <p:nvSpPr>
                <p:cNvPr id="2833" name="Google Shape;2833;p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34" name="Google Shape;2834;p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35" name="Google Shape;2835;p9"/>
              <p:cNvGrpSpPr/>
              <p:nvPr/>
            </p:nvGrpSpPr>
            <p:grpSpPr>
              <a:xfrm>
                <a:off x="5119380" y="3760739"/>
                <a:ext cx="31499" cy="26993"/>
                <a:chOff x="5119380" y="3760739"/>
                <a:chExt cx="31499" cy="26993"/>
              </a:xfrm>
            </p:grpSpPr>
            <p:sp>
              <p:nvSpPr>
                <p:cNvPr id="2836" name="Google Shape;2836;p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37" name="Google Shape;2837;p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38" name="Google Shape;2838;p9"/>
              <p:cNvGrpSpPr/>
              <p:nvPr/>
            </p:nvGrpSpPr>
            <p:grpSpPr>
              <a:xfrm>
                <a:off x="5119380" y="3788235"/>
                <a:ext cx="31499" cy="26993"/>
                <a:chOff x="5119380" y="3788235"/>
                <a:chExt cx="31499" cy="26993"/>
              </a:xfrm>
            </p:grpSpPr>
            <p:sp>
              <p:nvSpPr>
                <p:cNvPr id="2839" name="Google Shape;2839;p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40" name="Google Shape;2840;p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41" name="Google Shape;2841;p9"/>
              <p:cNvGrpSpPr/>
              <p:nvPr/>
            </p:nvGrpSpPr>
            <p:grpSpPr>
              <a:xfrm>
                <a:off x="5158005" y="3875284"/>
                <a:ext cx="31405" cy="27001"/>
                <a:chOff x="5158005" y="3875284"/>
                <a:chExt cx="31405" cy="27001"/>
              </a:xfrm>
            </p:grpSpPr>
            <p:sp>
              <p:nvSpPr>
                <p:cNvPr id="2842" name="Google Shape;2842;p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43" name="Google Shape;2843;p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44" name="Google Shape;2844;p9"/>
              <p:cNvGrpSpPr/>
              <p:nvPr/>
            </p:nvGrpSpPr>
            <p:grpSpPr>
              <a:xfrm>
                <a:off x="5233163" y="3764545"/>
                <a:ext cx="31499" cy="26898"/>
                <a:chOff x="5233163" y="3764545"/>
                <a:chExt cx="31499" cy="26898"/>
              </a:xfrm>
            </p:grpSpPr>
            <p:sp>
              <p:nvSpPr>
                <p:cNvPr id="2845" name="Google Shape;2845;p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46" name="Google Shape;2846;p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47" name="Google Shape;2847;p9"/>
              <p:cNvGrpSpPr/>
              <p:nvPr/>
            </p:nvGrpSpPr>
            <p:grpSpPr>
              <a:xfrm>
                <a:off x="5276168" y="3805545"/>
                <a:ext cx="31499" cy="26906"/>
                <a:chOff x="5276168" y="3805545"/>
                <a:chExt cx="31499" cy="26906"/>
              </a:xfrm>
            </p:grpSpPr>
            <p:sp>
              <p:nvSpPr>
                <p:cNvPr id="2848" name="Google Shape;2848;p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49" name="Google Shape;2849;p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50" name="Google Shape;2850;p9"/>
              <p:cNvGrpSpPr/>
              <p:nvPr/>
            </p:nvGrpSpPr>
            <p:grpSpPr>
              <a:xfrm>
                <a:off x="5294053" y="3851933"/>
                <a:ext cx="31405" cy="26945"/>
                <a:chOff x="5294053" y="3851933"/>
                <a:chExt cx="31405" cy="26945"/>
              </a:xfrm>
            </p:grpSpPr>
            <p:sp>
              <p:nvSpPr>
                <p:cNvPr id="2851" name="Google Shape;2851;p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52" name="Google Shape;2852;p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53" name="Google Shape;2853;p9"/>
              <p:cNvGrpSpPr/>
              <p:nvPr/>
            </p:nvGrpSpPr>
            <p:grpSpPr>
              <a:xfrm>
                <a:off x="5341723" y="3851902"/>
                <a:ext cx="31405" cy="26977"/>
                <a:chOff x="5341723" y="3851902"/>
                <a:chExt cx="31405" cy="26977"/>
              </a:xfrm>
            </p:grpSpPr>
            <p:sp>
              <p:nvSpPr>
                <p:cNvPr id="2854" name="Google Shape;2854;p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55" name="Google Shape;2855;p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56" name="Google Shape;2856;p9"/>
              <p:cNvGrpSpPr/>
              <p:nvPr/>
            </p:nvGrpSpPr>
            <p:grpSpPr>
              <a:xfrm>
                <a:off x="5054871" y="3507855"/>
                <a:ext cx="31405" cy="26993"/>
                <a:chOff x="5054871" y="3507855"/>
                <a:chExt cx="31405" cy="26993"/>
              </a:xfrm>
            </p:grpSpPr>
            <p:sp>
              <p:nvSpPr>
                <p:cNvPr id="2857" name="Google Shape;2857;p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58" name="Google Shape;2858;p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59" name="Google Shape;2859;p9"/>
              <p:cNvGrpSpPr/>
              <p:nvPr/>
            </p:nvGrpSpPr>
            <p:grpSpPr>
              <a:xfrm>
                <a:off x="4876579" y="3675325"/>
                <a:ext cx="31405" cy="26969"/>
                <a:chOff x="4876579" y="3675325"/>
                <a:chExt cx="31405" cy="26969"/>
              </a:xfrm>
            </p:grpSpPr>
            <p:sp>
              <p:nvSpPr>
                <p:cNvPr id="2860" name="Google Shape;2860;p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61" name="Google Shape;2861;p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62" name="Google Shape;2862;p9"/>
              <p:cNvGrpSpPr/>
              <p:nvPr/>
            </p:nvGrpSpPr>
            <p:grpSpPr>
              <a:xfrm>
                <a:off x="4842233" y="3688333"/>
                <a:ext cx="31405" cy="26993"/>
                <a:chOff x="4842233" y="3688333"/>
                <a:chExt cx="31405" cy="26993"/>
              </a:xfrm>
            </p:grpSpPr>
            <p:sp>
              <p:nvSpPr>
                <p:cNvPr id="2863" name="Google Shape;2863;p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64" name="Google Shape;2864;p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65" name="Google Shape;2865;p9"/>
              <p:cNvGrpSpPr/>
              <p:nvPr/>
            </p:nvGrpSpPr>
            <p:grpSpPr>
              <a:xfrm>
                <a:off x="5187876" y="3608032"/>
                <a:ext cx="31405" cy="27001"/>
                <a:chOff x="5187876" y="3608032"/>
                <a:chExt cx="31405" cy="27001"/>
              </a:xfrm>
            </p:grpSpPr>
            <p:sp>
              <p:nvSpPr>
                <p:cNvPr id="2866" name="Google Shape;2866;p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67" name="Google Shape;2867;p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2868" name="Google Shape;2868;p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69" name="Google Shape;2869;p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870" name="Google Shape;2870;p9"/>
              <p:cNvGrpSpPr/>
              <p:nvPr/>
            </p:nvGrpSpPr>
            <p:grpSpPr>
              <a:xfrm>
                <a:off x="5269224" y="3304167"/>
                <a:ext cx="40253" cy="34402"/>
                <a:chOff x="5269224" y="3304167"/>
                <a:chExt cx="40253" cy="34402"/>
              </a:xfrm>
            </p:grpSpPr>
            <p:sp>
              <p:nvSpPr>
                <p:cNvPr id="2871" name="Google Shape;2871;p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72" name="Google Shape;2872;p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73" name="Google Shape;2873;p9"/>
              <p:cNvGrpSpPr/>
              <p:nvPr/>
            </p:nvGrpSpPr>
            <p:grpSpPr>
              <a:xfrm>
                <a:off x="5327354" y="3476615"/>
                <a:ext cx="49864" cy="42723"/>
                <a:chOff x="5327354" y="3476615"/>
                <a:chExt cx="49864" cy="42723"/>
              </a:xfrm>
            </p:grpSpPr>
            <p:sp>
              <p:nvSpPr>
                <p:cNvPr id="2874" name="Google Shape;2874;p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75" name="Google Shape;2875;p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2876" name="Google Shape;2876;p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77" name="Google Shape;2877;p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878" name="Google Shape;2878;p9"/>
              <p:cNvGrpSpPr/>
              <p:nvPr/>
            </p:nvGrpSpPr>
            <p:grpSpPr>
              <a:xfrm>
                <a:off x="5341723" y="3775957"/>
                <a:ext cx="31405" cy="26898"/>
                <a:chOff x="5341723" y="3775957"/>
                <a:chExt cx="31405" cy="26898"/>
              </a:xfrm>
            </p:grpSpPr>
            <p:sp>
              <p:nvSpPr>
                <p:cNvPr id="2879" name="Google Shape;2879;p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80" name="Google Shape;2880;p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81" name="Google Shape;2881;p9"/>
              <p:cNvGrpSpPr/>
              <p:nvPr/>
            </p:nvGrpSpPr>
            <p:grpSpPr>
              <a:xfrm>
                <a:off x="5439053" y="3699274"/>
                <a:ext cx="31405" cy="26898"/>
                <a:chOff x="5439053" y="3699274"/>
                <a:chExt cx="31405" cy="26898"/>
              </a:xfrm>
            </p:grpSpPr>
            <p:sp>
              <p:nvSpPr>
                <p:cNvPr id="2882" name="Google Shape;2882;p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83" name="Google Shape;2883;p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84" name="Google Shape;2884;p9"/>
              <p:cNvGrpSpPr/>
              <p:nvPr/>
            </p:nvGrpSpPr>
            <p:grpSpPr>
              <a:xfrm>
                <a:off x="5412414" y="3622307"/>
                <a:ext cx="31499" cy="26993"/>
                <a:chOff x="5412414" y="3622307"/>
                <a:chExt cx="31499" cy="26993"/>
              </a:xfrm>
            </p:grpSpPr>
            <p:sp>
              <p:nvSpPr>
                <p:cNvPr id="2885" name="Google Shape;2885;p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86" name="Google Shape;2886;p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87" name="Google Shape;2887;p9"/>
              <p:cNvGrpSpPr/>
              <p:nvPr/>
            </p:nvGrpSpPr>
            <p:grpSpPr>
              <a:xfrm>
                <a:off x="5476254" y="3473949"/>
                <a:ext cx="26835" cy="26930"/>
                <a:chOff x="5476254" y="3473949"/>
                <a:chExt cx="26835" cy="26930"/>
              </a:xfrm>
            </p:grpSpPr>
            <p:sp>
              <p:nvSpPr>
                <p:cNvPr id="2888" name="Google Shape;2888;p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89" name="Google Shape;2889;p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90" name="Google Shape;2890;p9"/>
              <p:cNvGrpSpPr/>
              <p:nvPr/>
            </p:nvGrpSpPr>
            <p:grpSpPr>
              <a:xfrm>
                <a:off x="5564547" y="3481594"/>
                <a:ext cx="31397" cy="26898"/>
                <a:chOff x="5564547" y="3481594"/>
                <a:chExt cx="31397" cy="26898"/>
              </a:xfrm>
            </p:grpSpPr>
            <p:sp>
              <p:nvSpPr>
                <p:cNvPr id="2891" name="Google Shape;2891;p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92" name="Google Shape;2892;p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93" name="Google Shape;2893;p9"/>
              <p:cNvGrpSpPr/>
              <p:nvPr/>
            </p:nvGrpSpPr>
            <p:grpSpPr>
              <a:xfrm>
                <a:off x="5534101" y="3470174"/>
                <a:ext cx="31397" cy="26906"/>
                <a:chOff x="5534101" y="3470174"/>
                <a:chExt cx="31397" cy="26906"/>
              </a:xfrm>
            </p:grpSpPr>
            <p:sp>
              <p:nvSpPr>
                <p:cNvPr id="2894" name="Google Shape;2894;p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95" name="Google Shape;2895;p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96" name="Google Shape;2896;p9"/>
              <p:cNvGrpSpPr/>
              <p:nvPr/>
            </p:nvGrpSpPr>
            <p:grpSpPr>
              <a:xfrm>
                <a:off x="5610879" y="3314486"/>
                <a:ext cx="31499" cy="26938"/>
                <a:chOff x="5610879" y="3314486"/>
                <a:chExt cx="31499" cy="26938"/>
              </a:xfrm>
            </p:grpSpPr>
            <p:sp>
              <p:nvSpPr>
                <p:cNvPr id="2897" name="Google Shape;2897;p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898" name="Google Shape;2898;p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899" name="Google Shape;2899;p9"/>
              <p:cNvGrpSpPr/>
              <p:nvPr/>
            </p:nvGrpSpPr>
            <p:grpSpPr>
              <a:xfrm>
                <a:off x="4834525" y="3501382"/>
                <a:ext cx="31499" cy="26898"/>
                <a:chOff x="4834525" y="3501382"/>
                <a:chExt cx="31499" cy="26898"/>
              </a:xfrm>
            </p:grpSpPr>
            <p:sp>
              <p:nvSpPr>
                <p:cNvPr id="2900" name="Google Shape;2900;p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01" name="Google Shape;2901;p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02" name="Google Shape;2902;p9"/>
              <p:cNvGrpSpPr/>
              <p:nvPr/>
            </p:nvGrpSpPr>
            <p:grpSpPr>
              <a:xfrm>
                <a:off x="4898460" y="3580158"/>
                <a:ext cx="31405" cy="26898"/>
                <a:chOff x="4898460" y="3580158"/>
                <a:chExt cx="31405" cy="26898"/>
              </a:xfrm>
            </p:grpSpPr>
            <p:sp>
              <p:nvSpPr>
                <p:cNvPr id="2903" name="Google Shape;2903;p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04" name="Google Shape;2904;p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05" name="Google Shape;2905;p9"/>
              <p:cNvGrpSpPr/>
              <p:nvPr/>
            </p:nvGrpSpPr>
            <p:grpSpPr>
              <a:xfrm>
                <a:off x="4882667" y="3608032"/>
                <a:ext cx="31499" cy="27001"/>
                <a:chOff x="4882667" y="3608032"/>
                <a:chExt cx="31499" cy="27001"/>
              </a:xfrm>
            </p:grpSpPr>
            <p:sp>
              <p:nvSpPr>
                <p:cNvPr id="2906" name="Google Shape;2906;p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07" name="Google Shape;2907;p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08" name="Google Shape;2908;p9"/>
              <p:cNvGrpSpPr/>
              <p:nvPr/>
            </p:nvGrpSpPr>
            <p:grpSpPr>
              <a:xfrm>
                <a:off x="4843373" y="3631407"/>
                <a:ext cx="16273" cy="16186"/>
                <a:chOff x="4843373" y="3631407"/>
                <a:chExt cx="16273" cy="16186"/>
              </a:xfrm>
            </p:grpSpPr>
            <p:sp>
              <p:nvSpPr>
                <p:cNvPr id="2909" name="Google Shape;2909;p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10" name="Google Shape;2910;p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11" name="Google Shape;2911;p9"/>
              <p:cNvGrpSpPr/>
              <p:nvPr/>
            </p:nvGrpSpPr>
            <p:grpSpPr>
              <a:xfrm>
                <a:off x="4727773" y="3591578"/>
                <a:ext cx="31499" cy="26898"/>
                <a:chOff x="4727773" y="3591578"/>
                <a:chExt cx="31499" cy="26898"/>
              </a:xfrm>
            </p:grpSpPr>
            <p:sp>
              <p:nvSpPr>
                <p:cNvPr id="2912" name="Google Shape;2912;p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13" name="Google Shape;2913;p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2914" name="Google Shape;2914;p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15" name="Google Shape;2915;p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916" name="Google Shape;2916;p9"/>
              <p:cNvGrpSpPr/>
              <p:nvPr/>
            </p:nvGrpSpPr>
            <p:grpSpPr>
              <a:xfrm>
                <a:off x="4609421" y="3577398"/>
                <a:ext cx="31499" cy="27001"/>
                <a:chOff x="4609421" y="3577398"/>
                <a:chExt cx="31499" cy="27001"/>
              </a:xfrm>
            </p:grpSpPr>
            <p:sp>
              <p:nvSpPr>
                <p:cNvPr id="2917" name="Google Shape;2917;p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18" name="Google Shape;2918;p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19" name="Google Shape;2919;p9"/>
              <p:cNvGrpSpPr/>
              <p:nvPr/>
            </p:nvGrpSpPr>
            <p:grpSpPr>
              <a:xfrm>
                <a:off x="4649289" y="3577398"/>
                <a:ext cx="31499" cy="27001"/>
                <a:chOff x="4649289" y="3577398"/>
                <a:chExt cx="31499" cy="27001"/>
              </a:xfrm>
            </p:grpSpPr>
            <p:sp>
              <p:nvSpPr>
                <p:cNvPr id="2920" name="Google Shape;2920;p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21" name="Google Shape;2921;p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22" name="Google Shape;2922;p9"/>
              <p:cNvGrpSpPr/>
              <p:nvPr/>
            </p:nvGrpSpPr>
            <p:grpSpPr>
              <a:xfrm>
                <a:off x="4605614" y="3639523"/>
                <a:ext cx="31499" cy="26906"/>
                <a:chOff x="4605614" y="3639523"/>
                <a:chExt cx="31499" cy="26906"/>
              </a:xfrm>
            </p:grpSpPr>
            <p:sp>
              <p:nvSpPr>
                <p:cNvPr id="2923" name="Google Shape;2923;p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24" name="Google Shape;2924;p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25" name="Google Shape;2925;p9"/>
              <p:cNvGrpSpPr/>
              <p:nvPr/>
            </p:nvGrpSpPr>
            <p:grpSpPr>
              <a:xfrm>
                <a:off x="4785149" y="3618846"/>
                <a:ext cx="26930" cy="26843"/>
                <a:chOff x="4785149" y="3618846"/>
                <a:chExt cx="26930" cy="26843"/>
              </a:xfrm>
            </p:grpSpPr>
            <p:sp>
              <p:nvSpPr>
                <p:cNvPr id="2926" name="Google Shape;2926;p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27" name="Google Shape;2927;p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28" name="Google Shape;2928;p9"/>
              <p:cNvGrpSpPr/>
              <p:nvPr/>
            </p:nvGrpSpPr>
            <p:grpSpPr>
              <a:xfrm>
                <a:off x="4810167" y="3601567"/>
                <a:ext cx="31405" cy="26898"/>
                <a:chOff x="4810167" y="3601567"/>
                <a:chExt cx="31405" cy="26898"/>
              </a:xfrm>
            </p:grpSpPr>
            <p:sp>
              <p:nvSpPr>
                <p:cNvPr id="2929" name="Google Shape;2929;p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30" name="Google Shape;2930;p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31" name="Google Shape;2931;p9"/>
              <p:cNvGrpSpPr/>
              <p:nvPr/>
            </p:nvGrpSpPr>
            <p:grpSpPr>
              <a:xfrm>
                <a:off x="4831002" y="3373230"/>
                <a:ext cx="31405" cy="26898"/>
                <a:chOff x="4831002" y="3373230"/>
                <a:chExt cx="31405" cy="26898"/>
              </a:xfrm>
            </p:grpSpPr>
            <p:sp>
              <p:nvSpPr>
                <p:cNvPr id="2932" name="Google Shape;2932;p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33" name="Google Shape;2933;p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34" name="Google Shape;2934;p9"/>
              <p:cNvGrpSpPr/>
              <p:nvPr/>
            </p:nvGrpSpPr>
            <p:grpSpPr>
              <a:xfrm>
                <a:off x="4719311" y="3355054"/>
                <a:ext cx="31499" cy="27001"/>
                <a:chOff x="4719311" y="3355054"/>
                <a:chExt cx="31499" cy="27001"/>
              </a:xfrm>
            </p:grpSpPr>
            <p:sp>
              <p:nvSpPr>
                <p:cNvPr id="2935" name="Google Shape;2935;p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36" name="Google Shape;2936;p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37" name="Google Shape;2937;p9"/>
              <p:cNvGrpSpPr/>
              <p:nvPr/>
            </p:nvGrpSpPr>
            <p:grpSpPr>
              <a:xfrm>
                <a:off x="4798755" y="3450260"/>
                <a:ext cx="26930" cy="26930"/>
                <a:chOff x="4798755" y="3450260"/>
                <a:chExt cx="26930" cy="26930"/>
              </a:xfrm>
            </p:grpSpPr>
            <p:sp>
              <p:nvSpPr>
                <p:cNvPr id="2938" name="Google Shape;2938;p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39" name="Google Shape;2939;p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40" name="Google Shape;2940;p9"/>
              <p:cNvGrpSpPr/>
              <p:nvPr/>
            </p:nvGrpSpPr>
            <p:grpSpPr>
              <a:xfrm>
                <a:off x="4645576" y="3467555"/>
                <a:ext cx="31405" cy="26953"/>
                <a:chOff x="4645576" y="3467555"/>
                <a:chExt cx="31405" cy="26953"/>
              </a:xfrm>
            </p:grpSpPr>
            <p:sp>
              <p:nvSpPr>
                <p:cNvPr id="2941" name="Google Shape;2941;p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42" name="Google Shape;2942;p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43" name="Google Shape;2943;p9"/>
              <p:cNvGrpSpPr/>
              <p:nvPr/>
            </p:nvGrpSpPr>
            <p:grpSpPr>
              <a:xfrm>
                <a:off x="4687631" y="3583965"/>
                <a:ext cx="31499" cy="26898"/>
                <a:chOff x="4687631" y="3583965"/>
                <a:chExt cx="31499" cy="26898"/>
              </a:xfrm>
            </p:grpSpPr>
            <p:sp>
              <p:nvSpPr>
                <p:cNvPr id="2944" name="Google Shape;2944;p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45" name="Google Shape;2945;p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46" name="Google Shape;2946;p9"/>
              <p:cNvGrpSpPr/>
              <p:nvPr/>
            </p:nvGrpSpPr>
            <p:grpSpPr>
              <a:xfrm>
                <a:off x="4719311" y="3471314"/>
                <a:ext cx="31499" cy="27001"/>
                <a:chOff x="4719311" y="3471314"/>
                <a:chExt cx="31499" cy="27001"/>
              </a:xfrm>
            </p:grpSpPr>
            <p:sp>
              <p:nvSpPr>
                <p:cNvPr id="2947" name="Google Shape;2947;p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48" name="Google Shape;2948;p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49" name="Google Shape;2949;p9"/>
              <p:cNvGrpSpPr/>
              <p:nvPr/>
            </p:nvGrpSpPr>
            <p:grpSpPr>
              <a:xfrm>
                <a:off x="4719311" y="3434404"/>
                <a:ext cx="31499" cy="26898"/>
                <a:chOff x="4719311" y="3434404"/>
                <a:chExt cx="31499" cy="26898"/>
              </a:xfrm>
            </p:grpSpPr>
            <p:sp>
              <p:nvSpPr>
                <p:cNvPr id="2950" name="Google Shape;2950;p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51" name="Google Shape;2951;p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52" name="Google Shape;2952;p9"/>
              <p:cNvGrpSpPr/>
              <p:nvPr/>
            </p:nvGrpSpPr>
            <p:grpSpPr>
              <a:xfrm>
                <a:off x="4768876" y="3401772"/>
                <a:ext cx="31499" cy="26898"/>
                <a:chOff x="4768876" y="3401772"/>
                <a:chExt cx="31499" cy="26898"/>
              </a:xfrm>
            </p:grpSpPr>
            <p:sp>
              <p:nvSpPr>
                <p:cNvPr id="2953" name="Google Shape;2953;p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54" name="Google Shape;2954;p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55" name="Google Shape;2955;p9"/>
              <p:cNvGrpSpPr/>
              <p:nvPr/>
            </p:nvGrpSpPr>
            <p:grpSpPr>
              <a:xfrm>
                <a:off x="4762214" y="3471377"/>
                <a:ext cx="26938" cy="26938"/>
                <a:chOff x="4762214" y="3471377"/>
                <a:chExt cx="26938" cy="26938"/>
              </a:xfrm>
            </p:grpSpPr>
            <p:sp>
              <p:nvSpPr>
                <p:cNvPr id="2956" name="Google Shape;2956;p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57" name="Google Shape;2957;p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58" name="Google Shape;2958;p9"/>
              <p:cNvGrpSpPr/>
              <p:nvPr/>
            </p:nvGrpSpPr>
            <p:grpSpPr>
              <a:xfrm>
                <a:off x="4790473" y="3344782"/>
                <a:ext cx="31405" cy="26898"/>
                <a:chOff x="4790473" y="3344782"/>
                <a:chExt cx="31405" cy="26898"/>
              </a:xfrm>
            </p:grpSpPr>
            <p:sp>
              <p:nvSpPr>
                <p:cNvPr id="2959" name="Google Shape;2959;p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60" name="Google Shape;2960;p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61" name="Google Shape;2961;p9"/>
              <p:cNvGrpSpPr/>
              <p:nvPr/>
            </p:nvGrpSpPr>
            <p:grpSpPr>
              <a:xfrm>
                <a:off x="4823774" y="3950733"/>
                <a:ext cx="37398" cy="32034"/>
                <a:chOff x="4823774" y="3950733"/>
                <a:chExt cx="37398" cy="32034"/>
              </a:xfrm>
            </p:grpSpPr>
            <p:sp>
              <p:nvSpPr>
                <p:cNvPr id="2962" name="Google Shape;2962;p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63" name="Google Shape;2963;p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64" name="Google Shape;2964;p9"/>
              <p:cNvGrpSpPr/>
              <p:nvPr/>
            </p:nvGrpSpPr>
            <p:grpSpPr>
              <a:xfrm>
                <a:off x="4823396" y="4110566"/>
                <a:ext cx="31405" cy="26906"/>
                <a:chOff x="4823396" y="4110566"/>
                <a:chExt cx="31405" cy="26906"/>
              </a:xfrm>
            </p:grpSpPr>
            <p:sp>
              <p:nvSpPr>
                <p:cNvPr id="2965" name="Google Shape;2965;p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66" name="Google Shape;2966;p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67" name="Google Shape;2967;p9"/>
              <p:cNvGrpSpPr/>
              <p:nvPr/>
            </p:nvGrpSpPr>
            <p:grpSpPr>
              <a:xfrm>
                <a:off x="4838332" y="3821150"/>
                <a:ext cx="31499" cy="26898"/>
                <a:chOff x="4838332" y="3821150"/>
                <a:chExt cx="31499" cy="26898"/>
              </a:xfrm>
            </p:grpSpPr>
            <p:sp>
              <p:nvSpPr>
                <p:cNvPr id="2968" name="Google Shape;2968;p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69" name="Google Shape;2969;p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70" name="Google Shape;2970;p9"/>
              <p:cNvGrpSpPr/>
              <p:nvPr/>
            </p:nvGrpSpPr>
            <p:grpSpPr>
              <a:xfrm>
                <a:off x="4661275" y="3815007"/>
                <a:ext cx="36824" cy="31523"/>
                <a:chOff x="4661275" y="3815007"/>
                <a:chExt cx="36824" cy="31523"/>
              </a:xfrm>
            </p:grpSpPr>
            <p:sp>
              <p:nvSpPr>
                <p:cNvPr id="2971" name="Google Shape;2971;p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72" name="Google Shape;2972;p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73" name="Google Shape;2973;p9"/>
              <p:cNvGrpSpPr/>
              <p:nvPr/>
            </p:nvGrpSpPr>
            <p:grpSpPr>
              <a:xfrm>
                <a:off x="4558998" y="3851037"/>
                <a:ext cx="33591" cy="28699"/>
                <a:chOff x="4558998" y="3851037"/>
                <a:chExt cx="33591" cy="28699"/>
              </a:xfrm>
            </p:grpSpPr>
            <p:sp>
              <p:nvSpPr>
                <p:cNvPr id="2974" name="Google Shape;2974;p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75" name="Google Shape;2975;p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76" name="Google Shape;2976;p9"/>
              <p:cNvGrpSpPr/>
              <p:nvPr/>
            </p:nvGrpSpPr>
            <p:grpSpPr>
              <a:xfrm>
                <a:off x="4696762" y="3638587"/>
                <a:ext cx="33591" cy="28794"/>
                <a:chOff x="4696762" y="3638587"/>
                <a:chExt cx="33591" cy="28794"/>
              </a:xfrm>
            </p:grpSpPr>
            <p:sp>
              <p:nvSpPr>
                <p:cNvPr id="2977" name="Google Shape;2977;p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78" name="Google Shape;2978;p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79" name="Google Shape;2979;p9"/>
              <p:cNvGrpSpPr/>
              <p:nvPr/>
            </p:nvGrpSpPr>
            <p:grpSpPr>
              <a:xfrm>
                <a:off x="4929479" y="3939140"/>
                <a:ext cx="33497" cy="28692"/>
                <a:chOff x="4929479" y="3939140"/>
                <a:chExt cx="33497" cy="28692"/>
              </a:xfrm>
            </p:grpSpPr>
            <p:sp>
              <p:nvSpPr>
                <p:cNvPr id="2980" name="Google Shape;2980;p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81" name="Google Shape;2981;p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82" name="Google Shape;2982;p9"/>
              <p:cNvGrpSpPr/>
              <p:nvPr/>
            </p:nvGrpSpPr>
            <p:grpSpPr>
              <a:xfrm>
                <a:off x="4907119" y="3986039"/>
                <a:ext cx="33497" cy="28699"/>
                <a:chOff x="4907119" y="3986039"/>
                <a:chExt cx="33497" cy="28699"/>
              </a:xfrm>
            </p:grpSpPr>
            <p:sp>
              <p:nvSpPr>
                <p:cNvPr id="2983" name="Google Shape;2983;p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84" name="Google Shape;2984;p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85" name="Google Shape;2985;p9"/>
              <p:cNvGrpSpPr/>
              <p:nvPr/>
            </p:nvGrpSpPr>
            <p:grpSpPr>
              <a:xfrm>
                <a:off x="4911783" y="4048102"/>
                <a:ext cx="33591" cy="28762"/>
                <a:chOff x="4911783" y="4048102"/>
                <a:chExt cx="33591" cy="28762"/>
              </a:xfrm>
            </p:grpSpPr>
            <p:sp>
              <p:nvSpPr>
                <p:cNvPr id="2986" name="Google Shape;2986;p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87" name="Google Shape;2987;p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2988" name="Google Shape;2988;p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89" name="Google Shape;2989;p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2990" name="Google Shape;2990;p9"/>
              <p:cNvGrpSpPr/>
              <p:nvPr/>
            </p:nvGrpSpPr>
            <p:grpSpPr>
              <a:xfrm>
                <a:off x="4762623" y="3837847"/>
                <a:ext cx="42416" cy="36273"/>
                <a:chOff x="4762623" y="3837847"/>
                <a:chExt cx="42416" cy="36273"/>
              </a:xfrm>
            </p:grpSpPr>
            <p:sp>
              <p:nvSpPr>
                <p:cNvPr id="2991" name="Google Shape;2991;p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92" name="Google Shape;2992;p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93" name="Google Shape;2993;p9"/>
              <p:cNvGrpSpPr/>
              <p:nvPr/>
            </p:nvGrpSpPr>
            <p:grpSpPr>
              <a:xfrm>
                <a:off x="4746044" y="4104966"/>
                <a:ext cx="33497" cy="28699"/>
                <a:chOff x="4746044" y="4104966"/>
                <a:chExt cx="33497" cy="28699"/>
              </a:xfrm>
            </p:grpSpPr>
            <p:sp>
              <p:nvSpPr>
                <p:cNvPr id="2994" name="Google Shape;2994;p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95" name="Google Shape;2995;p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2996" name="Google Shape;2996;p9"/>
              <p:cNvGrpSpPr/>
              <p:nvPr/>
            </p:nvGrpSpPr>
            <p:grpSpPr>
              <a:xfrm>
                <a:off x="4859646" y="4162554"/>
                <a:ext cx="33591" cy="28762"/>
                <a:chOff x="4859646" y="4162554"/>
                <a:chExt cx="33591" cy="28762"/>
              </a:xfrm>
            </p:grpSpPr>
            <p:sp>
              <p:nvSpPr>
                <p:cNvPr id="2997" name="Google Shape;2997;p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2998" name="Google Shape;2998;p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2999" name="Google Shape;2999;p9"/>
            <p:cNvGrpSpPr/>
            <p:nvPr/>
          </p:nvGrpSpPr>
          <p:grpSpPr>
            <a:xfrm>
              <a:off x="3597785" y="3274438"/>
              <a:ext cx="855610" cy="1122100"/>
              <a:chOff x="3597785" y="3274438"/>
              <a:chExt cx="855610" cy="1122100"/>
            </a:xfrm>
          </p:grpSpPr>
          <p:grpSp>
            <p:nvGrpSpPr>
              <p:cNvPr id="3000" name="Google Shape;3000;p9"/>
              <p:cNvGrpSpPr/>
              <p:nvPr/>
            </p:nvGrpSpPr>
            <p:grpSpPr>
              <a:xfrm>
                <a:off x="3617857" y="3284717"/>
                <a:ext cx="826785" cy="1099165"/>
                <a:chOff x="3617857" y="3284717"/>
                <a:chExt cx="826785" cy="1099165"/>
              </a:xfrm>
            </p:grpSpPr>
            <p:sp>
              <p:nvSpPr>
                <p:cNvPr id="3001" name="Google Shape;3001;p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02" name="Google Shape;3002;p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03" name="Google Shape;3003;p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04" name="Google Shape;3004;p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05" name="Google Shape;3005;p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06" name="Google Shape;3006;p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07" name="Google Shape;3007;p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08" name="Google Shape;3008;p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09" name="Google Shape;3009;p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0" name="Google Shape;3010;p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1" name="Google Shape;3011;p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2" name="Google Shape;3012;p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3" name="Google Shape;3013;p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4" name="Google Shape;3014;p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5" name="Google Shape;3015;p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6" name="Google Shape;3016;p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7" name="Google Shape;3017;p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8" name="Google Shape;3018;p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19" name="Google Shape;3019;p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0" name="Google Shape;3020;p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1" name="Google Shape;3021;p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2" name="Google Shape;3022;p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3" name="Google Shape;3023;p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4" name="Google Shape;3024;p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5" name="Google Shape;3025;p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6" name="Google Shape;3026;p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7" name="Google Shape;3027;p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8" name="Google Shape;3028;p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29" name="Google Shape;3029;p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0" name="Google Shape;3030;p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1" name="Google Shape;3031;p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2" name="Google Shape;3032;p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3" name="Google Shape;3033;p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4" name="Google Shape;3034;p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5" name="Google Shape;3035;p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6" name="Google Shape;3036;p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7" name="Google Shape;3037;p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8" name="Google Shape;3038;p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39" name="Google Shape;3039;p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0" name="Google Shape;3040;p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1" name="Google Shape;3041;p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2" name="Google Shape;3042;p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3" name="Google Shape;3043;p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4" name="Google Shape;3044;p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5" name="Google Shape;3045;p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6" name="Google Shape;3046;p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7" name="Google Shape;3047;p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8" name="Google Shape;3048;p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49" name="Google Shape;3049;p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50" name="Google Shape;3050;p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51" name="Google Shape;3051;p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52" name="Google Shape;3052;p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53" name="Google Shape;3053;p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54" name="Google Shape;3054;p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55" name="Google Shape;3055;p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56" name="Google Shape;3056;p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57" name="Google Shape;3057;p9"/>
              <p:cNvGrpSpPr/>
              <p:nvPr/>
            </p:nvGrpSpPr>
            <p:grpSpPr>
              <a:xfrm>
                <a:off x="4180904" y="4251758"/>
                <a:ext cx="37783" cy="32420"/>
                <a:chOff x="4180904" y="4251758"/>
                <a:chExt cx="37783" cy="32420"/>
              </a:xfrm>
            </p:grpSpPr>
            <p:sp>
              <p:nvSpPr>
                <p:cNvPr id="3058" name="Google Shape;3058;p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59" name="Google Shape;3059;p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60" name="Google Shape;3060;p9"/>
              <p:cNvGrpSpPr/>
              <p:nvPr/>
            </p:nvGrpSpPr>
            <p:grpSpPr>
              <a:xfrm>
                <a:off x="4201644" y="4081324"/>
                <a:ext cx="37783" cy="32364"/>
                <a:chOff x="4201644" y="4081324"/>
                <a:chExt cx="37783" cy="32364"/>
              </a:xfrm>
            </p:grpSpPr>
            <p:sp>
              <p:nvSpPr>
                <p:cNvPr id="3061" name="Google Shape;3061;p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62" name="Google Shape;3062;p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63" name="Google Shape;3063;p9"/>
              <p:cNvGrpSpPr/>
              <p:nvPr/>
            </p:nvGrpSpPr>
            <p:grpSpPr>
              <a:xfrm>
                <a:off x="4284416" y="3887428"/>
                <a:ext cx="37783" cy="32451"/>
                <a:chOff x="4284416" y="3887428"/>
                <a:chExt cx="37783" cy="32451"/>
              </a:xfrm>
            </p:grpSpPr>
            <p:sp>
              <p:nvSpPr>
                <p:cNvPr id="3064" name="Google Shape;3064;p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65" name="Google Shape;3065;p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66" name="Google Shape;3066;p9"/>
              <p:cNvGrpSpPr/>
              <p:nvPr/>
            </p:nvGrpSpPr>
            <p:grpSpPr>
              <a:xfrm>
                <a:off x="4223721" y="3860404"/>
                <a:ext cx="37870" cy="32364"/>
                <a:chOff x="4223721" y="3860404"/>
                <a:chExt cx="37870" cy="32364"/>
              </a:xfrm>
            </p:grpSpPr>
            <p:sp>
              <p:nvSpPr>
                <p:cNvPr id="3067" name="Google Shape;3067;p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68" name="Google Shape;3068;p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69" name="Google Shape;3069;p9"/>
              <p:cNvGrpSpPr/>
              <p:nvPr/>
            </p:nvGrpSpPr>
            <p:grpSpPr>
              <a:xfrm>
                <a:off x="4104889" y="3699242"/>
                <a:ext cx="37776" cy="32357"/>
                <a:chOff x="4104889" y="3699242"/>
                <a:chExt cx="37776" cy="32357"/>
              </a:xfrm>
            </p:grpSpPr>
            <p:sp>
              <p:nvSpPr>
                <p:cNvPr id="3070" name="Google Shape;3070;p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71" name="Google Shape;3071;p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72" name="Google Shape;3072;p9"/>
              <p:cNvGrpSpPr/>
              <p:nvPr/>
            </p:nvGrpSpPr>
            <p:grpSpPr>
              <a:xfrm>
                <a:off x="4143608" y="3475121"/>
                <a:ext cx="37878" cy="32420"/>
                <a:chOff x="4143608" y="3475121"/>
                <a:chExt cx="37878" cy="32420"/>
              </a:xfrm>
            </p:grpSpPr>
            <p:sp>
              <p:nvSpPr>
                <p:cNvPr id="3073" name="Google Shape;3073;p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74" name="Google Shape;3074;p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75" name="Google Shape;3075;p9"/>
              <p:cNvGrpSpPr/>
              <p:nvPr/>
            </p:nvGrpSpPr>
            <p:grpSpPr>
              <a:xfrm>
                <a:off x="4217248" y="3570893"/>
                <a:ext cx="37776" cy="32364"/>
                <a:chOff x="4217248" y="3570893"/>
                <a:chExt cx="37776" cy="32364"/>
              </a:xfrm>
            </p:grpSpPr>
            <p:sp>
              <p:nvSpPr>
                <p:cNvPr id="3076" name="Google Shape;3076;p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77" name="Google Shape;3077;p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78" name="Google Shape;3078;p9"/>
              <p:cNvGrpSpPr/>
              <p:nvPr/>
            </p:nvGrpSpPr>
            <p:grpSpPr>
              <a:xfrm>
                <a:off x="4255307" y="3431612"/>
                <a:ext cx="37776" cy="32451"/>
                <a:chOff x="4255307" y="3431612"/>
                <a:chExt cx="37776" cy="32451"/>
              </a:xfrm>
            </p:grpSpPr>
            <p:sp>
              <p:nvSpPr>
                <p:cNvPr id="3079" name="Google Shape;3079;p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80" name="Google Shape;3080;p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81" name="Google Shape;3081;p9"/>
              <p:cNvGrpSpPr/>
              <p:nvPr/>
            </p:nvGrpSpPr>
            <p:grpSpPr>
              <a:xfrm>
                <a:off x="3853052" y="3577398"/>
                <a:ext cx="37776" cy="32420"/>
                <a:chOff x="3853052" y="3577398"/>
                <a:chExt cx="37776" cy="32420"/>
              </a:xfrm>
            </p:grpSpPr>
            <p:sp>
              <p:nvSpPr>
                <p:cNvPr id="3082" name="Google Shape;3082;p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83" name="Google Shape;3083;p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84" name="Google Shape;3084;p9"/>
              <p:cNvGrpSpPr/>
              <p:nvPr/>
            </p:nvGrpSpPr>
            <p:grpSpPr>
              <a:xfrm>
                <a:off x="4039908" y="3412107"/>
                <a:ext cx="37776" cy="32357"/>
                <a:chOff x="4039908" y="3412107"/>
                <a:chExt cx="37776" cy="32357"/>
              </a:xfrm>
            </p:grpSpPr>
            <p:sp>
              <p:nvSpPr>
                <p:cNvPr id="3085" name="Google Shape;3085;p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86" name="Google Shape;3086;p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87" name="Google Shape;3087;p9"/>
              <p:cNvGrpSpPr/>
              <p:nvPr/>
            </p:nvGrpSpPr>
            <p:grpSpPr>
              <a:xfrm>
                <a:off x="4017360" y="3342061"/>
                <a:ext cx="37870" cy="32380"/>
                <a:chOff x="4017360" y="3342061"/>
                <a:chExt cx="37870" cy="32380"/>
              </a:xfrm>
            </p:grpSpPr>
            <p:sp>
              <p:nvSpPr>
                <p:cNvPr id="3088" name="Google Shape;3088;p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89" name="Google Shape;3089;p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090" name="Google Shape;3090;p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91" name="Google Shape;3091;p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092" name="Google Shape;3092;p9"/>
              <p:cNvGrpSpPr/>
              <p:nvPr/>
            </p:nvGrpSpPr>
            <p:grpSpPr>
              <a:xfrm>
                <a:off x="3750870" y="3418650"/>
                <a:ext cx="37776" cy="32380"/>
                <a:chOff x="3750870" y="3418650"/>
                <a:chExt cx="37776" cy="32380"/>
              </a:xfrm>
            </p:grpSpPr>
            <p:sp>
              <p:nvSpPr>
                <p:cNvPr id="3093" name="Google Shape;3093;p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94" name="Google Shape;3094;p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95" name="Google Shape;3095;p9"/>
              <p:cNvGrpSpPr/>
              <p:nvPr/>
            </p:nvGrpSpPr>
            <p:grpSpPr>
              <a:xfrm>
                <a:off x="3632509" y="3274438"/>
                <a:ext cx="37783" cy="32357"/>
                <a:chOff x="3632509" y="3274438"/>
                <a:chExt cx="37783" cy="32357"/>
              </a:xfrm>
            </p:grpSpPr>
            <p:sp>
              <p:nvSpPr>
                <p:cNvPr id="3096" name="Google Shape;3096;p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097" name="Google Shape;3097;p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098" name="Google Shape;3098;p9"/>
              <p:cNvGrpSpPr/>
              <p:nvPr/>
            </p:nvGrpSpPr>
            <p:grpSpPr>
              <a:xfrm>
                <a:off x="3906424" y="3297561"/>
                <a:ext cx="37776" cy="32451"/>
                <a:chOff x="3906424" y="3297561"/>
                <a:chExt cx="37776" cy="32451"/>
              </a:xfrm>
            </p:grpSpPr>
            <p:sp>
              <p:nvSpPr>
                <p:cNvPr id="3099" name="Google Shape;3099;p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00" name="Google Shape;3100;p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01" name="Google Shape;3101;p9"/>
              <p:cNvGrpSpPr/>
              <p:nvPr/>
            </p:nvGrpSpPr>
            <p:grpSpPr>
              <a:xfrm>
                <a:off x="3866084" y="3412107"/>
                <a:ext cx="37776" cy="32357"/>
                <a:chOff x="3866084" y="3412107"/>
                <a:chExt cx="37776" cy="32357"/>
              </a:xfrm>
            </p:grpSpPr>
            <p:sp>
              <p:nvSpPr>
                <p:cNvPr id="3102" name="Google Shape;3102;p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03" name="Google Shape;3103;p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04" name="Google Shape;3104;p9"/>
              <p:cNvGrpSpPr/>
              <p:nvPr/>
            </p:nvGrpSpPr>
            <p:grpSpPr>
              <a:xfrm>
                <a:off x="4023919" y="3766409"/>
                <a:ext cx="37783" cy="32357"/>
                <a:chOff x="4023919" y="3766409"/>
                <a:chExt cx="37783" cy="32357"/>
              </a:xfrm>
            </p:grpSpPr>
            <p:sp>
              <p:nvSpPr>
                <p:cNvPr id="3105" name="Google Shape;3105;p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06" name="Google Shape;3106;p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07" name="Google Shape;3107;p9"/>
              <p:cNvGrpSpPr/>
              <p:nvPr/>
            </p:nvGrpSpPr>
            <p:grpSpPr>
              <a:xfrm>
                <a:off x="3973882" y="3779449"/>
                <a:ext cx="37776" cy="32357"/>
                <a:chOff x="3973882" y="3779449"/>
                <a:chExt cx="37776" cy="32357"/>
              </a:xfrm>
            </p:grpSpPr>
            <p:sp>
              <p:nvSpPr>
                <p:cNvPr id="3108" name="Google Shape;3108;p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09" name="Google Shape;3109;p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10" name="Google Shape;3110;p9"/>
              <p:cNvGrpSpPr/>
              <p:nvPr/>
            </p:nvGrpSpPr>
            <p:grpSpPr>
              <a:xfrm>
                <a:off x="4073398" y="3838028"/>
                <a:ext cx="37776" cy="32380"/>
                <a:chOff x="4073398" y="3838028"/>
                <a:chExt cx="37776" cy="32380"/>
              </a:xfrm>
            </p:grpSpPr>
            <p:sp>
              <p:nvSpPr>
                <p:cNvPr id="3111" name="Google Shape;3111;p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12" name="Google Shape;3112;p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13" name="Google Shape;3113;p9"/>
              <p:cNvGrpSpPr/>
              <p:nvPr/>
            </p:nvGrpSpPr>
            <p:grpSpPr>
              <a:xfrm>
                <a:off x="4342672" y="4144496"/>
                <a:ext cx="37752" cy="32364"/>
                <a:chOff x="4342672" y="4144496"/>
                <a:chExt cx="37752" cy="32364"/>
              </a:xfrm>
            </p:grpSpPr>
            <p:sp>
              <p:nvSpPr>
                <p:cNvPr id="3114" name="Google Shape;3114;p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15" name="Google Shape;3115;p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16" name="Google Shape;3116;p9"/>
              <p:cNvGrpSpPr/>
              <p:nvPr/>
            </p:nvGrpSpPr>
            <p:grpSpPr>
              <a:xfrm>
                <a:off x="4406386" y="4056872"/>
                <a:ext cx="37783" cy="32364"/>
                <a:chOff x="4406386" y="4056872"/>
                <a:chExt cx="37783" cy="32364"/>
              </a:xfrm>
            </p:grpSpPr>
            <p:sp>
              <p:nvSpPr>
                <p:cNvPr id="3117" name="Google Shape;3117;p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18" name="Google Shape;3118;p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19" name="Google Shape;3119;p9"/>
              <p:cNvGrpSpPr/>
              <p:nvPr/>
            </p:nvGrpSpPr>
            <p:grpSpPr>
              <a:xfrm>
                <a:off x="4284416" y="4245254"/>
                <a:ext cx="37783" cy="32357"/>
                <a:chOff x="4284416" y="4245254"/>
                <a:chExt cx="37783" cy="32357"/>
              </a:xfrm>
            </p:grpSpPr>
            <p:sp>
              <p:nvSpPr>
                <p:cNvPr id="3120" name="Google Shape;3120;p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21" name="Google Shape;3121;p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22" name="Google Shape;3122;p9"/>
              <p:cNvGrpSpPr/>
              <p:nvPr/>
            </p:nvGrpSpPr>
            <p:grpSpPr>
              <a:xfrm>
                <a:off x="4219057" y="4331258"/>
                <a:ext cx="37776" cy="32364"/>
                <a:chOff x="4219057" y="4331258"/>
                <a:chExt cx="37776" cy="32364"/>
              </a:xfrm>
            </p:grpSpPr>
            <p:sp>
              <p:nvSpPr>
                <p:cNvPr id="3123" name="Google Shape;3123;p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24" name="Google Shape;3124;p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25" name="Google Shape;3125;p9"/>
              <p:cNvGrpSpPr/>
              <p:nvPr/>
            </p:nvGrpSpPr>
            <p:grpSpPr>
              <a:xfrm>
                <a:off x="4204122" y="4141688"/>
                <a:ext cx="33497" cy="28699"/>
                <a:chOff x="4204122" y="4141688"/>
                <a:chExt cx="33497" cy="28699"/>
              </a:xfrm>
            </p:grpSpPr>
            <p:sp>
              <p:nvSpPr>
                <p:cNvPr id="3126" name="Google Shape;3126;p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27" name="Google Shape;3127;p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28" name="Google Shape;3128;p9"/>
              <p:cNvGrpSpPr/>
              <p:nvPr/>
            </p:nvGrpSpPr>
            <p:grpSpPr>
              <a:xfrm>
                <a:off x="4301546" y="4003869"/>
                <a:ext cx="38916" cy="33324"/>
                <a:chOff x="4301546" y="4003869"/>
                <a:chExt cx="38916" cy="33324"/>
              </a:xfrm>
            </p:grpSpPr>
            <p:sp>
              <p:nvSpPr>
                <p:cNvPr id="3129" name="Google Shape;3129;p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30" name="Google Shape;3130;p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31" name="Google Shape;3131;p9"/>
              <p:cNvGrpSpPr/>
              <p:nvPr/>
            </p:nvGrpSpPr>
            <p:grpSpPr>
              <a:xfrm>
                <a:off x="4210681" y="3924669"/>
                <a:ext cx="36549" cy="31366"/>
                <a:chOff x="4210681" y="3924669"/>
                <a:chExt cx="36549" cy="31366"/>
              </a:xfrm>
            </p:grpSpPr>
            <p:sp>
              <p:nvSpPr>
                <p:cNvPr id="3132" name="Google Shape;3132;p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33" name="Google Shape;3133;p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34" name="Google Shape;3134;p9"/>
              <p:cNvGrpSpPr/>
              <p:nvPr/>
            </p:nvGrpSpPr>
            <p:grpSpPr>
              <a:xfrm>
                <a:off x="3987771" y="3628874"/>
                <a:ext cx="31499" cy="26993"/>
                <a:chOff x="3987771" y="3628874"/>
                <a:chExt cx="31499" cy="26993"/>
              </a:xfrm>
            </p:grpSpPr>
            <p:sp>
              <p:nvSpPr>
                <p:cNvPr id="3135" name="Google Shape;3135;p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36" name="Google Shape;3136;p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37" name="Google Shape;3137;p9"/>
              <p:cNvGrpSpPr/>
              <p:nvPr/>
            </p:nvGrpSpPr>
            <p:grpSpPr>
              <a:xfrm>
                <a:off x="4087382" y="3775674"/>
                <a:ext cx="31405" cy="26898"/>
                <a:chOff x="4087382" y="3775674"/>
                <a:chExt cx="31405" cy="26898"/>
              </a:xfrm>
            </p:grpSpPr>
            <p:sp>
              <p:nvSpPr>
                <p:cNvPr id="3138" name="Google Shape;3138;p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39" name="Google Shape;3139;p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40" name="Google Shape;3140;p9"/>
              <p:cNvGrpSpPr/>
              <p:nvPr/>
            </p:nvGrpSpPr>
            <p:grpSpPr>
              <a:xfrm>
                <a:off x="4118873" y="3856637"/>
                <a:ext cx="31405" cy="26906"/>
                <a:chOff x="4118873" y="3856637"/>
                <a:chExt cx="31405" cy="26906"/>
              </a:xfrm>
            </p:grpSpPr>
            <p:sp>
              <p:nvSpPr>
                <p:cNvPr id="3141" name="Google Shape;3141;p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42" name="Google Shape;3142;p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43" name="Google Shape;3143;p9"/>
              <p:cNvGrpSpPr/>
              <p:nvPr/>
            </p:nvGrpSpPr>
            <p:grpSpPr>
              <a:xfrm>
                <a:off x="4168541" y="3639523"/>
                <a:ext cx="31499" cy="26906"/>
                <a:chOff x="4168541" y="3639523"/>
                <a:chExt cx="31499" cy="26906"/>
              </a:xfrm>
            </p:grpSpPr>
            <p:sp>
              <p:nvSpPr>
                <p:cNvPr id="3144" name="Google Shape;3144;p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45" name="Google Shape;3145;p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46" name="Google Shape;3146;p9"/>
              <p:cNvGrpSpPr/>
              <p:nvPr/>
            </p:nvGrpSpPr>
            <p:grpSpPr>
              <a:xfrm>
                <a:off x="3965789" y="3393545"/>
                <a:ext cx="31405" cy="26945"/>
                <a:chOff x="3965789" y="3393545"/>
                <a:chExt cx="31405" cy="26945"/>
              </a:xfrm>
            </p:grpSpPr>
            <p:sp>
              <p:nvSpPr>
                <p:cNvPr id="3147" name="Google Shape;3147;p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48" name="Google Shape;3148;p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49" name="Google Shape;3149;p9"/>
              <p:cNvGrpSpPr/>
              <p:nvPr/>
            </p:nvGrpSpPr>
            <p:grpSpPr>
              <a:xfrm>
                <a:off x="3925166" y="3491008"/>
                <a:ext cx="31405" cy="27001"/>
                <a:chOff x="3925166" y="3491008"/>
                <a:chExt cx="31405" cy="27001"/>
              </a:xfrm>
            </p:grpSpPr>
            <p:sp>
              <p:nvSpPr>
                <p:cNvPr id="3150" name="Google Shape;3150;p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51" name="Google Shape;3151;p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52" name="Google Shape;3152;p9"/>
              <p:cNvGrpSpPr/>
              <p:nvPr/>
            </p:nvGrpSpPr>
            <p:grpSpPr>
              <a:xfrm>
                <a:off x="3682845" y="3340976"/>
                <a:ext cx="31397" cy="26898"/>
                <a:chOff x="3682845" y="3340976"/>
                <a:chExt cx="31397" cy="26898"/>
              </a:xfrm>
            </p:grpSpPr>
            <p:sp>
              <p:nvSpPr>
                <p:cNvPr id="3153" name="Google Shape;3153;p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54" name="Google Shape;3154;p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55" name="Google Shape;3155;p9"/>
              <p:cNvGrpSpPr/>
              <p:nvPr/>
            </p:nvGrpSpPr>
            <p:grpSpPr>
              <a:xfrm>
                <a:off x="3795393" y="3353725"/>
                <a:ext cx="31499" cy="26993"/>
                <a:chOff x="3795393" y="3353725"/>
                <a:chExt cx="31499" cy="26993"/>
              </a:xfrm>
            </p:grpSpPr>
            <p:sp>
              <p:nvSpPr>
                <p:cNvPr id="3156" name="Google Shape;3156;p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57" name="Google Shape;3157;p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58" name="Google Shape;3158;p9"/>
              <p:cNvGrpSpPr/>
              <p:nvPr/>
            </p:nvGrpSpPr>
            <p:grpSpPr>
              <a:xfrm>
                <a:off x="4176909" y="4363221"/>
                <a:ext cx="38924" cy="33316"/>
                <a:chOff x="4176909" y="4363221"/>
                <a:chExt cx="38924" cy="33316"/>
              </a:xfrm>
            </p:grpSpPr>
            <p:sp>
              <p:nvSpPr>
                <p:cNvPr id="3159" name="Google Shape;3159;p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60" name="Google Shape;3160;p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61" name="Google Shape;3161;p9"/>
              <p:cNvGrpSpPr/>
              <p:nvPr/>
            </p:nvGrpSpPr>
            <p:grpSpPr>
              <a:xfrm>
                <a:off x="4226191" y="4007660"/>
                <a:ext cx="33560" cy="28770"/>
                <a:chOff x="4226191" y="4007660"/>
                <a:chExt cx="33560" cy="28770"/>
              </a:xfrm>
            </p:grpSpPr>
            <p:sp>
              <p:nvSpPr>
                <p:cNvPr id="3162" name="Google Shape;3162;p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63" name="Google Shape;3163;p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64" name="Google Shape;3164;p9"/>
              <p:cNvGrpSpPr/>
              <p:nvPr/>
            </p:nvGrpSpPr>
            <p:grpSpPr>
              <a:xfrm>
                <a:off x="3597785" y="3377045"/>
                <a:ext cx="33591" cy="28699"/>
                <a:chOff x="3597785" y="3377045"/>
                <a:chExt cx="33591" cy="28699"/>
              </a:xfrm>
            </p:grpSpPr>
            <p:sp>
              <p:nvSpPr>
                <p:cNvPr id="3165" name="Google Shape;3165;p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66" name="Google Shape;3166;p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67" name="Google Shape;3167;p9"/>
              <p:cNvGrpSpPr/>
              <p:nvPr/>
            </p:nvGrpSpPr>
            <p:grpSpPr>
              <a:xfrm>
                <a:off x="3887870" y="3669796"/>
                <a:ext cx="33591" cy="28692"/>
                <a:chOff x="3887870" y="3669796"/>
                <a:chExt cx="33591" cy="28692"/>
              </a:xfrm>
            </p:grpSpPr>
            <p:sp>
              <p:nvSpPr>
                <p:cNvPr id="3168" name="Google Shape;3168;p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69" name="Google Shape;3169;p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70" name="Google Shape;3170;p9"/>
              <p:cNvGrpSpPr/>
              <p:nvPr/>
            </p:nvGrpSpPr>
            <p:grpSpPr>
              <a:xfrm>
                <a:off x="3818320" y="3481625"/>
                <a:ext cx="33497" cy="28770"/>
                <a:chOff x="3818320" y="3481625"/>
                <a:chExt cx="33497" cy="28770"/>
              </a:xfrm>
            </p:grpSpPr>
            <p:sp>
              <p:nvSpPr>
                <p:cNvPr id="3171" name="Google Shape;3171;p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72" name="Google Shape;3172;p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73" name="Google Shape;3173;p9"/>
              <p:cNvGrpSpPr/>
              <p:nvPr/>
            </p:nvGrpSpPr>
            <p:grpSpPr>
              <a:xfrm>
                <a:off x="4278139" y="4120948"/>
                <a:ext cx="37492" cy="32129"/>
                <a:chOff x="4278139" y="4120948"/>
                <a:chExt cx="37492" cy="32129"/>
              </a:xfrm>
            </p:grpSpPr>
            <p:sp>
              <p:nvSpPr>
                <p:cNvPr id="3174" name="Google Shape;3174;p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75" name="Google Shape;3175;p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76" name="Google Shape;3176;p9"/>
              <p:cNvGrpSpPr/>
              <p:nvPr/>
            </p:nvGrpSpPr>
            <p:grpSpPr>
              <a:xfrm>
                <a:off x="4419898" y="3977388"/>
                <a:ext cx="33497" cy="28692"/>
                <a:chOff x="4419898" y="3977388"/>
                <a:chExt cx="33497" cy="28692"/>
              </a:xfrm>
            </p:grpSpPr>
            <p:sp>
              <p:nvSpPr>
                <p:cNvPr id="3177" name="Google Shape;3177;p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78" name="Google Shape;3178;p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79" name="Google Shape;3179;p9"/>
              <p:cNvGrpSpPr/>
              <p:nvPr/>
            </p:nvGrpSpPr>
            <p:grpSpPr>
              <a:xfrm>
                <a:off x="4158930" y="4034684"/>
                <a:ext cx="33497" cy="28762"/>
                <a:chOff x="4158930" y="4034684"/>
                <a:chExt cx="33497" cy="28762"/>
              </a:xfrm>
            </p:grpSpPr>
            <p:sp>
              <p:nvSpPr>
                <p:cNvPr id="3180" name="Google Shape;3180;p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81" name="Google Shape;3181;p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82" name="Google Shape;3182;p9"/>
              <p:cNvGrpSpPr/>
              <p:nvPr/>
            </p:nvGrpSpPr>
            <p:grpSpPr>
              <a:xfrm>
                <a:off x="4134949" y="3957049"/>
                <a:ext cx="33497" cy="28770"/>
                <a:chOff x="4134949" y="3957049"/>
                <a:chExt cx="33497" cy="28770"/>
              </a:xfrm>
            </p:grpSpPr>
            <p:sp>
              <p:nvSpPr>
                <p:cNvPr id="3183" name="Google Shape;3183;p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84" name="Google Shape;3184;p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85" name="Google Shape;3185;p9"/>
              <p:cNvGrpSpPr/>
              <p:nvPr/>
            </p:nvGrpSpPr>
            <p:grpSpPr>
              <a:xfrm>
                <a:off x="4193653" y="4184403"/>
                <a:ext cx="43580" cy="37264"/>
                <a:chOff x="4193653" y="4184403"/>
                <a:chExt cx="43580" cy="37264"/>
              </a:xfrm>
            </p:grpSpPr>
            <p:sp>
              <p:nvSpPr>
                <p:cNvPr id="3186" name="Google Shape;3186;p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87" name="Google Shape;3187;p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88" name="Google Shape;3188;p9"/>
              <p:cNvGrpSpPr/>
              <p:nvPr/>
            </p:nvGrpSpPr>
            <p:grpSpPr>
              <a:xfrm>
                <a:off x="4343600" y="3943844"/>
                <a:ext cx="43580" cy="37312"/>
                <a:chOff x="4343600" y="3943844"/>
                <a:chExt cx="43580" cy="37312"/>
              </a:xfrm>
            </p:grpSpPr>
            <p:sp>
              <p:nvSpPr>
                <p:cNvPr id="3189" name="Google Shape;3189;p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90" name="Google Shape;3190;p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191" name="Google Shape;3191;p9"/>
              <p:cNvGrpSpPr/>
              <p:nvPr/>
            </p:nvGrpSpPr>
            <p:grpSpPr>
              <a:xfrm>
                <a:off x="4172339" y="3381693"/>
                <a:ext cx="31499" cy="27001"/>
                <a:chOff x="4172339" y="3381693"/>
                <a:chExt cx="31499" cy="27001"/>
              </a:xfrm>
            </p:grpSpPr>
            <p:sp>
              <p:nvSpPr>
                <p:cNvPr id="3192" name="Google Shape;3192;p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193" name="Google Shape;3193;p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3197"/>
        <p:cNvGrpSpPr/>
        <p:nvPr/>
      </p:nvGrpSpPr>
      <p:grpSpPr>
        <a:xfrm>
          <a:off x="0" y="0"/>
          <a:ext cx="0" cy="0"/>
          <a:chOff x="0" y="0"/>
          <a:chExt cx="0" cy="0"/>
        </a:xfrm>
      </p:grpSpPr>
      <p:grpSp>
        <p:nvGrpSpPr>
          <p:cNvPr id="3198" name="Google Shape;3198;p10"/>
          <p:cNvGrpSpPr/>
          <p:nvPr/>
        </p:nvGrpSpPr>
        <p:grpSpPr>
          <a:xfrm>
            <a:off x="2436263" y="1903308"/>
            <a:ext cx="2388380" cy="196418"/>
            <a:chOff x="106648" y="895722"/>
            <a:chExt cx="4481413" cy="374300"/>
          </a:xfrm>
        </p:grpSpPr>
        <p:grpSp>
          <p:nvGrpSpPr>
            <p:cNvPr id="3199" name="Google Shape;3199;p10"/>
            <p:cNvGrpSpPr/>
            <p:nvPr/>
          </p:nvGrpSpPr>
          <p:grpSpPr>
            <a:xfrm>
              <a:off x="2233276" y="895722"/>
              <a:ext cx="1082667" cy="223591"/>
              <a:chOff x="4808316" y="2800065"/>
              <a:chExt cx="1999386" cy="412910"/>
            </a:xfrm>
          </p:grpSpPr>
          <p:sp>
            <p:nvSpPr>
              <p:cNvPr id="3200" name="Google Shape;3200;p10"/>
              <p:cNvSpPr/>
              <p:nvPr/>
            </p:nvSpPr>
            <p:spPr>
              <a:xfrm>
                <a:off x="4849302" y="3079475"/>
                <a:ext cx="1958400" cy="1335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201" name="Google Shape;3201;p10"/>
              <p:cNvGrpSpPr/>
              <p:nvPr/>
            </p:nvGrpSpPr>
            <p:grpSpPr>
              <a:xfrm>
                <a:off x="4808316" y="2800065"/>
                <a:ext cx="92400" cy="411825"/>
                <a:chOff x="845575" y="2563700"/>
                <a:chExt cx="92400" cy="411825"/>
              </a:xfrm>
            </p:grpSpPr>
            <p:cxnSp>
              <p:nvCxnSpPr>
                <p:cNvPr id="3202" name="Google Shape;3202;p1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03" name="Google Shape;3203;p10"/>
                <p:cNvSpPr/>
                <p:nvPr/>
              </p:nvSpPr>
              <p:spPr>
                <a:xfrm>
                  <a:off x="845575" y="2563700"/>
                  <a:ext cx="92400" cy="92400"/>
                </a:xfrm>
                <a:prstGeom prst="ellipse">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204" name="Google Shape;3204;p10"/>
            <p:cNvGrpSpPr/>
            <p:nvPr/>
          </p:nvGrpSpPr>
          <p:grpSpPr>
            <a:xfrm>
              <a:off x="106648" y="895722"/>
              <a:ext cx="1088401" cy="223591"/>
              <a:chOff x="881025" y="2800065"/>
              <a:chExt cx="2009975" cy="412910"/>
            </a:xfrm>
          </p:grpSpPr>
          <p:sp>
            <p:nvSpPr>
              <p:cNvPr id="3205" name="Google Shape;3205;p10"/>
              <p:cNvSpPr/>
              <p:nvPr/>
            </p:nvSpPr>
            <p:spPr>
              <a:xfrm>
                <a:off x="932600" y="3079475"/>
                <a:ext cx="1958400" cy="1335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206" name="Google Shape;3206;p10"/>
              <p:cNvGrpSpPr/>
              <p:nvPr/>
            </p:nvGrpSpPr>
            <p:grpSpPr>
              <a:xfrm>
                <a:off x="881025" y="2800065"/>
                <a:ext cx="92400" cy="411825"/>
                <a:chOff x="845575" y="2563700"/>
                <a:chExt cx="92400" cy="411825"/>
              </a:xfrm>
            </p:grpSpPr>
            <p:cxnSp>
              <p:nvCxnSpPr>
                <p:cNvPr id="3207" name="Google Shape;3207;p1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08" name="Google Shape;3208;p10"/>
                <p:cNvSpPr/>
                <p:nvPr/>
              </p:nvSpPr>
              <p:spPr>
                <a:xfrm>
                  <a:off x="845575" y="2563700"/>
                  <a:ext cx="92400" cy="92400"/>
                </a:xfrm>
                <a:prstGeom prst="ellipse">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209" name="Google Shape;3209;p10"/>
            <p:cNvGrpSpPr/>
            <p:nvPr/>
          </p:nvGrpSpPr>
          <p:grpSpPr>
            <a:xfrm>
              <a:off x="1172346" y="1047018"/>
              <a:ext cx="1083151" cy="223003"/>
              <a:chOff x="2849073" y="3079467"/>
              <a:chExt cx="2000279" cy="411825"/>
            </a:xfrm>
          </p:grpSpPr>
          <p:sp>
            <p:nvSpPr>
              <p:cNvPr id="3210" name="Google Shape;3210;p10"/>
              <p:cNvSpPr/>
              <p:nvPr/>
            </p:nvSpPr>
            <p:spPr>
              <a:xfrm>
                <a:off x="2890952" y="3079475"/>
                <a:ext cx="1958400" cy="133500"/>
              </a:xfrm>
              <a:prstGeom prst="rect">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211" name="Google Shape;3211;p10"/>
              <p:cNvGrpSpPr/>
              <p:nvPr/>
            </p:nvGrpSpPr>
            <p:grpSpPr>
              <a:xfrm rot="10800000">
                <a:off x="2849073" y="3079467"/>
                <a:ext cx="92400" cy="411825"/>
                <a:chOff x="2070100" y="2563700"/>
                <a:chExt cx="92400" cy="411825"/>
              </a:xfrm>
            </p:grpSpPr>
            <p:cxnSp>
              <p:nvCxnSpPr>
                <p:cNvPr id="3212" name="Google Shape;3212;p1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13" name="Google Shape;3213;p10"/>
                <p:cNvSpPr/>
                <p:nvPr/>
              </p:nvSpPr>
              <p:spPr>
                <a:xfrm>
                  <a:off x="2070100" y="2563700"/>
                  <a:ext cx="92400" cy="92400"/>
                </a:xfrm>
                <a:prstGeom prst="ellipse">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214" name="Google Shape;3214;p10"/>
            <p:cNvGrpSpPr/>
            <p:nvPr/>
          </p:nvGrpSpPr>
          <p:grpSpPr>
            <a:xfrm>
              <a:off x="3290132" y="1047018"/>
              <a:ext cx="1297929" cy="223003"/>
              <a:chOff x="6760035" y="3079467"/>
              <a:chExt cx="2396914" cy="411825"/>
            </a:xfrm>
          </p:grpSpPr>
          <p:sp>
            <p:nvSpPr>
              <p:cNvPr id="3215" name="Google Shape;3215;p10"/>
              <p:cNvSpPr/>
              <p:nvPr/>
            </p:nvSpPr>
            <p:spPr>
              <a:xfrm>
                <a:off x="6807650" y="3079475"/>
                <a:ext cx="2349300" cy="133500"/>
              </a:xfrm>
              <a:prstGeom prst="rect">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216" name="Google Shape;3216;p10"/>
              <p:cNvGrpSpPr/>
              <p:nvPr/>
            </p:nvGrpSpPr>
            <p:grpSpPr>
              <a:xfrm rot="10800000">
                <a:off x="6760035" y="3079467"/>
                <a:ext cx="92400" cy="411825"/>
                <a:chOff x="2070100" y="2563700"/>
                <a:chExt cx="92400" cy="411825"/>
              </a:xfrm>
            </p:grpSpPr>
            <p:cxnSp>
              <p:nvCxnSpPr>
                <p:cNvPr id="3217" name="Google Shape;3217;p1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18" name="Google Shape;3218;p10"/>
                <p:cNvSpPr/>
                <p:nvPr/>
              </p:nvSpPr>
              <p:spPr>
                <a:xfrm>
                  <a:off x="2070100" y="2563700"/>
                  <a:ext cx="92400" cy="92400"/>
                </a:xfrm>
                <a:prstGeom prst="ellipse">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nvGrpSpPr>
          <p:cNvPr id="3219" name="Google Shape;3219;p10"/>
          <p:cNvGrpSpPr/>
          <p:nvPr/>
        </p:nvGrpSpPr>
        <p:grpSpPr>
          <a:xfrm>
            <a:off x="3786512" y="4188422"/>
            <a:ext cx="1034953" cy="761361"/>
            <a:chOff x="2183288" y="3555572"/>
            <a:chExt cx="1136241" cy="835873"/>
          </a:xfrm>
        </p:grpSpPr>
        <p:sp>
          <p:nvSpPr>
            <p:cNvPr id="3220" name="Google Shape;3220;p1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221" name="Google Shape;3221;p10"/>
            <p:cNvGrpSpPr/>
            <p:nvPr/>
          </p:nvGrpSpPr>
          <p:grpSpPr>
            <a:xfrm>
              <a:off x="2205895" y="3637269"/>
              <a:ext cx="1089848" cy="724993"/>
              <a:chOff x="2205895" y="3637269"/>
              <a:chExt cx="1089848" cy="724993"/>
            </a:xfrm>
          </p:grpSpPr>
          <p:sp>
            <p:nvSpPr>
              <p:cNvPr id="3222" name="Google Shape;3222;p1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23" name="Google Shape;3223;p1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24" name="Google Shape;3224;p1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25" name="Google Shape;3225;p1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26" name="Google Shape;3226;p1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27" name="Google Shape;3227;p1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228" name="Google Shape;3228;p1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3229" name="Google Shape;3229;p1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30" name="Google Shape;3230;p10"/>
            <p:cNvGrpSpPr/>
            <p:nvPr/>
          </p:nvGrpSpPr>
          <p:grpSpPr>
            <a:xfrm>
              <a:off x="3173850" y="3779426"/>
              <a:ext cx="145679" cy="70048"/>
              <a:chOff x="3173850" y="3779426"/>
              <a:chExt cx="145679" cy="70048"/>
            </a:xfrm>
          </p:grpSpPr>
          <p:cxnSp>
            <p:nvCxnSpPr>
              <p:cNvPr id="3231" name="Google Shape;3231;p1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32" name="Google Shape;3232;p1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233" name="Google Shape;3233;p10"/>
            <p:cNvGrpSpPr/>
            <p:nvPr/>
          </p:nvGrpSpPr>
          <p:grpSpPr>
            <a:xfrm>
              <a:off x="2183288" y="4139483"/>
              <a:ext cx="145133" cy="70048"/>
              <a:chOff x="2183288" y="4139483"/>
              <a:chExt cx="145133" cy="70048"/>
            </a:xfrm>
          </p:grpSpPr>
          <p:cxnSp>
            <p:nvCxnSpPr>
              <p:cNvPr id="3234" name="Google Shape;3234;p1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35" name="Google Shape;3235;p1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236" name="Google Shape;3236;p1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3237" name="Google Shape;3237;p1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38" name="Google Shape;3238;p10"/>
            <p:cNvGrpSpPr/>
            <p:nvPr/>
          </p:nvGrpSpPr>
          <p:grpSpPr>
            <a:xfrm>
              <a:off x="2943836" y="4268886"/>
              <a:ext cx="60717" cy="122559"/>
              <a:chOff x="2943836" y="4268886"/>
              <a:chExt cx="60717" cy="122559"/>
            </a:xfrm>
          </p:grpSpPr>
          <p:sp>
            <p:nvSpPr>
              <p:cNvPr id="3239" name="Google Shape;3239;p1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3240" name="Google Shape;3240;p1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241" name="Google Shape;3241;p10"/>
          <p:cNvGrpSpPr/>
          <p:nvPr/>
        </p:nvGrpSpPr>
        <p:grpSpPr>
          <a:xfrm>
            <a:off x="4989316" y="2208423"/>
            <a:ext cx="1596067" cy="722144"/>
            <a:chOff x="3530532" y="1496185"/>
            <a:chExt cx="1562000" cy="706730"/>
          </a:xfrm>
        </p:grpSpPr>
        <p:cxnSp>
          <p:nvCxnSpPr>
            <p:cNvPr id="3242" name="Google Shape;3242;p1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243" name="Google Shape;3243;p10"/>
            <p:cNvGrpSpPr/>
            <p:nvPr/>
          </p:nvGrpSpPr>
          <p:grpSpPr>
            <a:xfrm>
              <a:off x="3530532" y="1496185"/>
              <a:ext cx="323430" cy="463587"/>
              <a:chOff x="3530532" y="1496185"/>
              <a:chExt cx="323430" cy="463587"/>
            </a:xfrm>
          </p:grpSpPr>
          <p:grpSp>
            <p:nvGrpSpPr>
              <p:cNvPr id="3244" name="Google Shape;3244;p10"/>
              <p:cNvGrpSpPr/>
              <p:nvPr/>
            </p:nvGrpSpPr>
            <p:grpSpPr>
              <a:xfrm>
                <a:off x="3567462" y="1496185"/>
                <a:ext cx="286500" cy="361376"/>
                <a:chOff x="3567462" y="1496185"/>
                <a:chExt cx="286500" cy="361376"/>
              </a:xfrm>
            </p:grpSpPr>
            <p:cxnSp>
              <p:nvCxnSpPr>
                <p:cNvPr id="3245" name="Google Shape;3245;p1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46" name="Google Shape;3246;p10"/>
                <p:cNvSpPr/>
                <p:nvPr/>
              </p:nvSpPr>
              <p:spPr>
                <a:xfrm>
                  <a:off x="3567462" y="1496185"/>
                  <a:ext cx="286500" cy="99900"/>
                </a:xfrm>
                <a:prstGeom prst="rect">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247" name="Google Shape;3247;p10"/>
              <p:cNvSpPr/>
              <p:nvPr/>
            </p:nvSpPr>
            <p:spPr>
              <a:xfrm>
                <a:off x="3530532" y="1771972"/>
                <a:ext cx="187800" cy="187800"/>
              </a:xfrm>
              <a:prstGeom prst="ellipse">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248" name="Google Shape;3248;p10"/>
            <p:cNvGrpSpPr/>
            <p:nvPr/>
          </p:nvGrpSpPr>
          <p:grpSpPr>
            <a:xfrm>
              <a:off x="3891569" y="1779209"/>
              <a:ext cx="323945" cy="423706"/>
              <a:chOff x="3891569" y="1779209"/>
              <a:chExt cx="323945" cy="423706"/>
            </a:xfrm>
          </p:grpSpPr>
          <p:grpSp>
            <p:nvGrpSpPr>
              <p:cNvPr id="3249" name="Google Shape;3249;p10"/>
              <p:cNvGrpSpPr/>
              <p:nvPr/>
            </p:nvGrpSpPr>
            <p:grpSpPr>
              <a:xfrm>
                <a:off x="3929014" y="1881638"/>
                <a:ext cx="286500" cy="321278"/>
                <a:chOff x="3929014" y="1881638"/>
                <a:chExt cx="286500" cy="321278"/>
              </a:xfrm>
            </p:grpSpPr>
            <p:cxnSp>
              <p:nvCxnSpPr>
                <p:cNvPr id="3250" name="Google Shape;3250;p1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251" name="Google Shape;3251;p10"/>
                <p:cNvSpPr/>
                <p:nvPr/>
              </p:nvSpPr>
              <p:spPr>
                <a:xfrm>
                  <a:off x="3929014" y="2103016"/>
                  <a:ext cx="286500" cy="99900"/>
                </a:xfrm>
                <a:prstGeom prst="rect">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252" name="Google Shape;3252;p10"/>
              <p:cNvSpPr/>
              <p:nvPr/>
            </p:nvSpPr>
            <p:spPr>
              <a:xfrm>
                <a:off x="3891569" y="1779209"/>
                <a:ext cx="187800" cy="187800"/>
              </a:xfrm>
              <a:prstGeom prst="ellipse">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253" name="Google Shape;3253;p10"/>
            <p:cNvGrpSpPr/>
            <p:nvPr/>
          </p:nvGrpSpPr>
          <p:grpSpPr>
            <a:xfrm>
              <a:off x="4252606" y="1496185"/>
              <a:ext cx="324721" cy="463587"/>
              <a:chOff x="4252606" y="1496185"/>
              <a:chExt cx="324721" cy="463587"/>
            </a:xfrm>
          </p:grpSpPr>
          <p:grpSp>
            <p:nvGrpSpPr>
              <p:cNvPr id="3254" name="Google Shape;3254;p10"/>
              <p:cNvGrpSpPr/>
              <p:nvPr/>
            </p:nvGrpSpPr>
            <p:grpSpPr>
              <a:xfrm>
                <a:off x="4290828" y="1496185"/>
                <a:ext cx="286500" cy="361376"/>
                <a:chOff x="4290828" y="1496185"/>
                <a:chExt cx="286500" cy="361376"/>
              </a:xfrm>
            </p:grpSpPr>
            <p:cxnSp>
              <p:nvCxnSpPr>
                <p:cNvPr id="3255" name="Google Shape;3255;p1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56" name="Google Shape;3256;p10"/>
                <p:cNvSpPr/>
                <p:nvPr/>
              </p:nvSpPr>
              <p:spPr>
                <a:xfrm>
                  <a:off x="4290828" y="1496185"/>
                  <a:ext cx="286500" cy="99900"/>
                </a:xfrm>
                <a:prstGeom prst="rect">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257" name="Google Shape;3257;p10"/>
              <p:cNvSpPr/>
              <p:nvPr/>
            </p:nvSpPr>
            <p:spPr>
              <a:xfrm>
                <a:off x="4252606" y="1771972"/>
                <a:ext cx="187800" cy="187800"/>
              </a:xfrm>
              <a:prstGeom prst="ellipse">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258" name="Google Shape;3258;p10"/>
            <p:cNvGrpSpPr/>
            <p:nvPr/>
          </p:nvGrpSpPr>
          <p:grpSpPr>
            <a:xfrm>
              <a:off x="4613643" y="1763716"/>
              <a:ext cx="325308" cy="439200"/>
              <a:chOff x="4613643" y="1763716"/>
              <a:chExt cx="325308" cy="439200"/>
            </a:xfrm>
          </p:grpSpPr>
          <p:grpSp>
            <p:nvGrpSpPr>
              <p:cNvPr id="3259" name="Google Shape;3259;p10"/>
              <p:cNvGrpSpPr/>
              <p:nvPr/>
            </p:nvGrpSpPr>
            <p:grpSpPr>
              <a:xfrm>
                <a:off x="4652451" y="1879538"/>
                <a:ext cx="286500" cy="323378"/>
                <a:chOff x="4652451" y="1879538"/>
                <a:chExt cx="286500" cy="323378"/>
              </a:xfrm>
            </p:grpSpPr>
            <p:cxnSp>
              <p:nvCxnSpPr>
                <p:cNvPr id="3260" name="Google Shape;3260;p1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261" name="Google Shape;3261;p10"/>
                <p:cNvSpPr/>
                <p:nvPr/>
              </p:nvSpPr>
              <p:spPr>
                <a:xfrm>
                  <a:off x="4652451" y="2103016"/>
                  <a:ext cx="286500" cy="99900"/>
                </a:xfrm>
                <a:prstGeom prst="rect">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262" name="Google Shape;3262;p10"/>
              <p:cNvSpPr/>
              <p:nvPr/>
            </p:nvSpPr>
            <p:spPr>
              <a:xfrm>
                <a:off x="4613643" y="1763716"/>
                <a:ext cx="187800" cy="187800"/>
              </a:xfrm>
              <a:prstGeom prst="ellipse">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263" name="Google Shape;3263;p10"/>
          <p:cNvGrpSpPr/>
          <p:nvPr/>
        </p:nvGrpSpPr>
        <p:grpSpPr>
          <a:xfrm>
            <a:off x="5000613" y="3021400"/>
            <a:ext cx="1573498" cy="372873"/>
            <a:chOff x="3512551" y="2358270"/>
            <a:chExt cx="1597383" cy="378533"/>
          </a:xfrm>
        </p:grpSpPr>
        <p:cxnSp>
          <p:nvCxnSpPr>
            <p:cNvPr id="3264" name="Google Shape;3264;p10"/>
            <p:cNvCxnSpPr>
              <a:stCxn id="3265" idx="6"/>
              <a:endCxn id="326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267" name="Google Shape;3267;p10"/>
            <p:cNvGrpSpPr/>
            <p:nvPr/>
          </p:nvGrpSpPr>
          <p:grpSpPr>
            <a:xfrm>
              <a:off x="3512551" y="2358270"/>
              <a:ext cx="225647" cy="307714"/>
              <a:chOff x="2182679" y="2004714"/>
              <a:chExt cx="792300" cy="1080458"/>
            </a:xfrm>
          </p:grpSpPr>
          <p:cxnSp>
            <p:nvCxnSpPr>
              <p:cNvPr id="3268" name="Google Shape;3268;p10"/>
              <p:cNvCxnSpPr>
                <a:stCxn id="326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65" name="Google Shape;3265;p1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69" name="Google Shape;3269;p10"/>
              <p:cNvSpPr/>
              <p:nvPr/>
            </p:nvSpPr>
            <p:spPr>
              <a:xfrm>
                <a:off x="2283911" y="2393814"/>
                <a:ext cx="590100" cy="590100"/>
              </a:xfrm>
              <a:prstGeom prst="ellipse">
                <a:avLst/>
              </a:pr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270" name="Google Shape;3270;p10"/>
            <p:cNvGrpSpPr/>
            <p:nvPr/>
          </p:nvGrpSpPr>
          <p:grpSpPr>
            <a:xfrm>
              <a:off x="3969644" y="2440153"/>
              <a:ext cx="225853" cy="296651"/>
              <a:chOff x="3775710" y="1729289"/>
              <a:chExt cx="136500" cy="179289"/>
            </a:xfrm>
          </p:grpSpPr>
          <p:cxnSp>
            <p:nvCxnSpPr>
              <p:cNvPr id="3271" name="Google Shape;3271;p1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272" name="Google Shape;3272;p1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73" name="Google Shape;3273;p10"/>
              <p:cNvSpPr/>
              <p:nvPr/>
            </p:nvSpPr>
            <p:spPr>
              <a:xfrm>
                <a:off x="3793133" y="1746713"/>
                <a:ext cx="101700" cy="101700"/>
              </a:xfrm>
              <a:prstGeom prst="ellipse">
                <a:avLst/>
              </a:pr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274" name="Google Shape;3274;p10"/>
            <p:cNvGrpSpPr/>
            <p:nvPr/>
          </p:nvGrpSpPr>
          <p:grpSpPr>
            <a:xfrm>
              <a:off x="4427051" y="2358270"/>
              <a:ext cx="225647" cy="307714"/>
              <a:chOff x="5393704" y="2004714"/>
              <a:chExt cx="792300" cy="1080458"/>
            </a:xfrm>
          </p:grpSpPr>
          <p:cxnSp>
            <p:nvCxnSpPr>
              <p:cNvPr id="3275" name="Google Shape;3275;p10"/>
              <p:cNvCxnSpPr>
                <a:stCxn id="327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77" name="Google Shape;3277;p1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76" name="Google Shape;3276;p10"/>
              <p:cNvSpPr/>
              <p:nvPr/>
            </p:nvSpPr>
            <p:spPr>
              <a:xfrm>
                <a:off x="5494936" y="2393814"/>
                <a:ext cx="590100" cy="590100"/>
              </a:xfrm>
              <a:prstGeom prst="ellipse">
                <a:avLst/>
              </a:pr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278" name="Google Shape;3278;p10"/>
            <p:cNvGrpSpPr/>
            <p:nvPr/>
          </p:nvGrpSpPr>
          <p:grpSpPr>
            <a:xfrm>
              <a:off x="4884287" y="2440252"/>
              <a:ext cx="225647" cy="296532"/>
              <a:chOff x="6999166" y="2292572"/>
              <a:chExt cx="792300" cy="1041192"/>
            </a:xfrm>
          </p:grpSpPr>
          <p:cxnSp>
            <p:nvCxnSpPr>
              <p:cNvPr id="3279" name="Google Shape;3279;p1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266" name="Google Shape;3266;p1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80" name="Google Shape;3280;p10"/>
              <p:cNvSpPr/>
              <p:nvPr/>
            </p:nvSpPr>
            <p:spPr>
              <a:xfrm>
                <a:off x="7100398" y="2393814"/>
                <a:ext cx="590100" cy="590100"/>
              </a:xfrm>
              <a:prstGeom prst="ellipse">
                <a:avLst/>
              </a:pr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281" name="Google Shape;3281;p10"/>
          <p:cNvGrpSpPr/>
          <p:nvPr/>
        </p:nvGrpSpPr>
        <p:grpSpPr>
          <a:xfrm>
            <a:off x="8258523" y="1913016"/>
            <a:ext cx="1506518" cy="697922"/>
            <a:chOff x="634175" y="2986275"/>
            <a:chExt cx="3147949" cy="1458344"/>
          </a:xfrm>
        </p:grpSpPr>
        <p:cxnSp>
          <p:nvCxnSpPr>
            <p:cNvPr id="3282" name="Google Shape;3282;p10"/>
            <p:cNvCxnSpPr>
              <a:stCxn id="3283" idx="4"/>
              <a:endCxn id="328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285" name="Google Shape;3285;p10"/>
            <p:cNvCxnSpPr>
              <a:stCxn id="3284" idx="0"/>
              <a:endCxn id="328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87" name="Google Shape;3287;p10"/>
            <p:cNvCxnSpPr>
              <a:stCxn id="3286" idx="4"/>
              <a:endCxn id="328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89" name="Google Shape;3289;p10"/>
            <p:cNvCxnSpPr>
              <a:stCxn id="3288" idx="0"/>
              <a:endCxn id="329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290" name="Google Shape;3290;p1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5310" tIns="32643" rIns="65310" bIns="32643" anchor="ctr" anchorCtr="0">
              <a:noAutofit/>
            </a:bodyPr>
            <a:lstStyle/>
            <a:p>
              <a:pPr algn="ctr" defTabSz="870912">
                <a:buClr>
                  <a:srgbClr val="000000"/>
                </a:buClr>
                <a:defRPr/>
              </a:pPr>
              <a:endParaRPr sz="1333" kern="0">
                <a:solidFill>
                  <a:srgbClr val="00C3B1"/>
                </a:solidFill>
                <a:latin typeface="Calibri"/>
                <a:ea typeface="Calibri"/>
                <a:cs typeface="Calibri"/>
                <a:sym typeface="Calibri"/>
              </a:endParaRPr>
            </a:p>
          </p:txBody>
        </p:sp>
        <p:sp>
          <p:nvSpPr>
            <p:cNvPr id="3286" name="Google Shape;3286;p1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5310" tIns="32643" rIns="65310" bIns="32643" anchor="ctr" anchorCtr="0">
              <a:noAutofit/>
            </a:bodyPr>
            <a:lstStyle/>
            <a:p>
              <a:pPr algn="ctr" defTabSz="870912">
                <a:buClr>
                  <a:srgbClr val="000000"/>
                </a:buClr>
                <a:defRPr/>
              </a:pPr>
              <a:endParaRPr sz="1333" kern="0">
                <a:solidFill>
                  <a:srgbClr val="00C3B1"/>
                </a:solidFill>
                <a:latin typeface="Calibri"/>
                <a:ea typeface="Calibri"/>
                <a:cs typeface="Calibri"/>
                <a:sym typeface="Calibri"/>
              </a:endParaRPr>
            </a:p>
          </p:txBody>
        </p:sp>
        <p:sp>
          <p:nvSpPr>
            <p:cNvPr id="3283" name="Google Shape;3283;p1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5310" tIns="32643" rIns="65310" bIns="32643" anchor="ctr" anchorCtr="0">
              <a:noAutofit/>
            </a:bodyPr>
            <a:lstStyle/>
            <a:p>
              <a:pPr algn="ctr" defTabSz="870912">
                <a:buClr>
                  <a:srgbClr val="000000"/>
                </a:buClr>
                <a:defRPr/>
              </a:pPr>
              <a:endParaRPr sz="1333" kern="0">
                <a:solidFill>
                  <a:srgbClr val="00C3B1"/>
                </a:solidFill>
                <a:latin typeface="Calibri"/>
                <a:ea typeface="Calibri"/>
                <a:cs typeface="Calibri"/>
                <a:sym typeface="Calibri"/>
              </a:endParaRPr>
            </a:p>
          </p:txBody>
        </p:sp>
        <p:sp>
          <p:nvSpPr>
            <p:cNvPr id="3288" name="Google Shape;3288;p1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5310" tIns="32643" rIns="65310" bIns="32643" anchor="ctr" anchorCtr="0">
              <a:noAutofit/>
            </a:bodyPr>
            <a:lstStyle/>
            <a:p>
              <a:pPr algn="ctr" defTabSz="870912">
                <a:buClr>
                  <a:srgbClr val="000000"/>
                </a:buClr>
                <a:defRPr/>
              </a:pPr>
              <a:endParaRPr sz="1333" kern="0">
                <a:solidFill>
                  <a:srgbClr val="00C3B1"/>
                </a:solidFill>
                <a:latin typeface="Calibri"/>
                <a:ea typeface="Calibri"/>
                <a:cs typeface="Calibri"/>
                <a:sym typeface="Calibri"/>
              </a:endParaRPr>
            </a:p>
          </p:txBody>
        </p:sp>
        <p:sp>
          <p:nvSpPr>
            <p:cNvPr id="3284" name="Google Shape;3284;p1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5310" tIns="32643" rIns="65310" bIns="32643" anchor="ctr" anchorCtr="0">
              <a:noAutofit/>
            </a:bodyPr>
            <a:lstStyle/>
            <a:p>
              <a:pPr algn="ctr" defTabSz="870912">
                <a:buClr>
                  <a:srgbClr val="000000"/>
                </a:buClr>
                <a:defRPr/>
              </a:pPr>
              <a:endParaRPr sz="1333" kern="0">
                <a:solidFill>
                  <a:srgbClr val="FFFFFF"/>
                </a:solidFill>
                <a:latin typeface="Calibri"/>
                <a:ea typeface="Calibri"/>
                <a:cs typeface="Calibri"/>
                <a:sym typeface="Calibri"/>
              </a:endParaRPr>
            </a:p>
          </p:txBody>
        </p:sp>
      </p:grpSp>
      <p:grpSp>
        <p:nvGrpSpPr>
          <p:cNvPr id="3291" name="Google Shape;3291;p10"/>
          <p:cNvGrpSpPr/>
          <p:nvPr/>
        </p:nvGrpSpPr>
        <p:grpSpPr>
          <a:xfrm>
            <a:off x="4989680" y="3526645"/>
            <a:ext cx="1595360" cy="298737"/>
            <a:chOff x="998425" y="1182125"/>
            <a:chExt cx="1065400" cy="199500"/>
          </a:xfrm>
        </p:grpSpPr>
        <p:sp>
          <p:nvSpPr>
            <p:cNvPr id="3292" name="Google Shape;3292;p1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93" name="Google Shape;3293;p1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94" name="Google Shape;3294;p1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95" name="Google Shape;3295;p1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296" name="Google Shape;3296;p1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297" name="Google Shape;3297;p10"/>
          <p:cNvGrpSpPr/>
          <p:nvPr/>
        </p:nvGrpSpPr>
        <p:grpSpPr>
          <a:xfrm>
            <a:off x="4989681" y="4437092"/>
            <a:ext cx="1595361" cy="500329"/>
            <a:chOff x="5194708" y="3484366"/>
            <a:chExt cx="3148148" cy="987304"/>
          </a:xfrm>
        </p:grpSpPr>
        <p:grpSp>
          <p:nvGrpSpPr>
            <p:cNvPr id="3298" name="Google Shape;3298;p10"/>
            <p:cNvGrpSpPr/>
            <p:nvPr/>
          </p:nvGrpSpPr>
          <p:grpSpPr>
            <a:xfrm>
              <a:off x="7531521" y="3484366"/>
              <a:ext cx="811335" cy="987304"/>
              <a:chOff x="3379425" y="1617275"/>
              <a:chExt cx="1090650" cy="1327200"/>
            </a:xfrm>
          </p:grpSpPr>
          <p:sp>
            <p:nvSpPr>
              <p:cNvPr id="3299" name="Google Shape;3299;p1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00" name="Google Shape;3300;p1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01" name="Google Shape;3301;p1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02" name="Google Shape;3302;p10"/>
            <p:cNvGrpSpPr/>
            <p:nvPr/>
          </p:nvGrpSpPr>
          <p:grpSpPr>
            <a:xfrm>
              <a:off x="6752546" y="3484366"/>
              <a:ext cx="811428" cy="987304"/>
              <a:chOff x="2332275" y="1617275"/>
              <a:chExt cx="1090775" cy="1327200"/>
            </a:xfrm>
          </p:grpSpPr>
          <p:sp>
            <p:nvSpPr>
              <p:cNvPr id="3303" name="Google Shape;3303;p1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04" name="Google Shape;3304;p1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05" name="Google Shape;3305;p1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06" name="Google Shape;3306;p10"/>
            <p:cNvGrpSpPr/>
            <p:nvPr/>
          </p:nvGrpSpPr>
          <p:grpSpPr>
            <a:xfrm>
              <a:off x="5973664" y="3484366"/>
              <a:ext cx="811335" cy="987304"/>
              <a:chOff x="1285250" y="1617275"/>
              <a:chExt cx="1090650" cy="1327200"/>
            </a:xfrm>
          </p:grpSpPr>
          <p:sp>
            <p:nvSpPr>
              <p:cNvPr id="3307" name="Google Shape;3307;p1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08" name="Google Shape;3308;p1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09" name="Google Shape;3309;p1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10" name="Google Shape;3310;p10"/>
            <p:cNvGrpSpPr/>
            <p:nvPr/>
          </p:nvGrpSpPr>
          <p:grpSpPr>
            <a:xfrm>
              <a:off x="5194708" y="3484366"/>
              <a:ext cx="811409" cy="987304"/>
              <a:chOff x="238125" y="1617275"/>
              <a:chExt cx="1090750" cy="1327200"/>
            </a:xfrm>
          </p:grpSpPr>
          <p:sp>
            <p:nvSpPr>
              <p:cNvPr id="3311" name="Google Shape;3311;p1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12" name="Google Shape;3312;p1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13" name="Google Shape;3313;p1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314" name="Google Shape;3314;p10"/>
          <p:cNvGrpSpPr/>
          <p:nvPr/>
        </p:nvGrpSpPr>
        <p:grpSpPr>
          <a:xfrm>
            <a:off x="8259855" y="3147460"/>
            <a:ext cx="1503853" cy="497362"/>
            <a:chOff x="6853641" y="2534077"/>
            <a:chExt cx="1515545" cy="501229"/>
          </a:xfrm>
        </p:grpSpPr>
        <p:grpSp>
          <p:nvGrpSpPr>
            <p:cNvPr id="3315" name="Google Shape;3315;p10"/>
            <p:cNvGrpSpPr/>
            <p:nvPr/>
          </p:nvGrpSpPr>
          <p:grpSpPr>
            <a:xfrm>
              <a:off x="6853641" y="2618923"/>
              <a:ext cx="1515545" cy="324556"/>
              <a:chOff x="6853641" y="2618923"/>
              <a:chExt cx="1515545" cy="324556"/>
            </a:xfrm>
          </p:grpSpPr>
          <p:sp>
            <p:nvSpPr>
              <p:cNvPr id="3316" name="Google Shape;3316;p1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17" name="Google Shape;3317;p1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18" name="Google Shape;3318;p1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19" name="Google Shape;3319;p1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20" name="Google Shape;3320;p1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321" name="Google Shape;3321;p1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22" name="Google Shape;3322;p1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23" name="Google Shape;3323;p1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24" name="Google Shape;3324;p1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25" name="Google Shape;3325;p1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26" name="Google Shape;3326;p10"/>
          <p:cNvGrpSpPr/>
          <p:nvPr/>
        </p:nvGrpSpPr>
        <p:grpSpPr>
          <a:xfrm>
            <a:off x="5016895" y="3980832"/>
            <a:ext cx="1540930" cy="330110"/>
            <a:chOff x="1808063" y="4294338"/>
            <a:chExt cx="3370782" cy="721817"/>
          </a:xfrm>
        </p:grpSpPr>
        <p:sp>
          <p:nvSpPr>
            <p:cNvPr id="3327" name="Google Shape;3327;p1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28" name="Google Shape;3328;p1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29" name="Google Shape;3329;p1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30" name="Google Shape;3330;p1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31" name="Google Shape;3331;p1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32" name="Google Shape;3332;p1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33" name="Google Shape;3333;p1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34" name="Google Shape;3334;p1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35" name="Google Shape;3335;p1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36" name="Google Shape;3336;p1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37" name="Google Shape;3337;p10"/>
          <p:cNvGrpSpPr/>
          <p:nvPr/>
        </p:nvGrpSpPr>
        <p:grpSpPr>
          <a:xfrm>
            <a:off x="6755941" y="4615834"/>
            <a:ext cx="1349588" cy="333910"/>
            <a:chOff x="4234950" y="2101012"/>
            <a:chExt cx="4219974" cy="1044090"/>
          </a:xfrm>
        </p:grpSpPr>
        <p:sp>
          <p:nvSpPr>
            <p:cNvPr id="3338" name="Google Shape;3338;p1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39" name="Google Shape;3339;p1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0" name="Google Shape;3340;p1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1" name="Google Shape;3341;p1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2" name="Google Shape;3342;p1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3" name="Google Shape;3343;p1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4" name="Google Shape;3344;p1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5" name="Google Shape;3345;p1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6" name="Google Shape;3346;p1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7" name="Google Shape;3347;p1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8" name="Google Shape;3348;p1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49" name="Google Shape;3349;p1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50" name="Google Shape;3350;p1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51" name="Google Shape;3351;p1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52" name="Google Shape;3352;p1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53" name="Google Shape;3353;p1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54" name="Google Shape;3354;p10"/>
          <p:cNvGrpSpPr/>
          <p:nvPr/>
        </p:nvGrpSpPr>
        <p:grpSpPr>
          <a:xfrm>
            <a:off x="8256391" y="2702270"/>
            <a:ext cx="1510788" cy="353864"/>
            <a:chOff x="1247650" y="2075423"/>
            <a:chExt cx="6648477" cy="1557238"/>
          </a:xfrm>
        </p:grpSpPr>
        <p:sp>
          <p:nvSpPr>
            <p:cNvPr id="3355" name="Google Shape;3355;p1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56" name="Google Shape;3356;p1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57" name="Google Shape;3357;p1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58" name="Google Shape;3358;p1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59" name="Google Shape;3359;p1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60" name="Google Shape;3360;p1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61" name="Google Shape;3361;p10"/>
          <p:cNvGrpSpPr/>
          <p:nvPr/>
        </p:nvGrpSpPr>
        <p:grpSpPr>
          <a:xfrm>
            <a:off x="6762362" y="1895783"/>
            <a:ext cx="1348191" cy="1570031"/>
            <a:chOff x="1839112" y="2209163"/>
            <a:chExt cx="1918159" cy="2233784"/>
          </a:xfrm>
        </p:grpSpPr>
        <p:sp>
          <p:nvSpPr>
            <p:cNvPr id="3362" name="Google Shape;3362;p10"/>
            <p:cNvSpPr/>
            <p:nvPr/>
          </p:nvSpPr>
          <p:spPr>
            <a:xfrm>
              <a:off x="1839112" y="2209163"/>
              <a:ext cx="575100" cy="575100"/>
            </a:xfrm>
            <a:prstGeom prst="flowChartConnector">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63" name="Google Shape;3363;p10"/>
            <p:cNvSpPr/>
            <p:nvPr/>
          </p:nvSpPr>
          <p:spPr>
            <a:xfrm>
              <a:off x="3182171" y="2209163"/>
              <a:ext cx="575100" cy="575100"/>
            </a:xfrm>
            <a:prstGeom prst="flowChartConnector">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64" name="Google Shape;3364;p10"/>
            <p:cNvSpPr/>
            <p:nvPr/>
          </p:nvSpPr>
          <p:spPr>
            <a:xfrm>
              <a:off x="3182171" y="3040766"/>
              <a:ext cx="575100" cy="575100"/>
            </a:xfrm>
            <a:prstGeom prst="flowChartConnector">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3365" name="Google Shape;3365;p10"/>
            <p:cNvCxnSpPr>
              <a:stCxn id="3362" idx="6"/>
              <a:endCxn id="336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66" name="Google Shape;3366;p10"/>
            <p:cNvCxnSpPr>
              <a:stCxn id="3363" idx="4"/>
              <a:endCxn id="336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368" name="Google Shape;3368;p10"/>
            <p:cNvCxnSpPr>
              <a:stCxn id="3367" idx="6"/>
              <a:endCxn id="336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69" name="Google Shape;3369;p10"/>
            <p:cNvCxnSpPr>
              <a:stCxn id="3364" idx="4"/>
              <a:endCxn id="337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367" name="Google Shape;3367;p10"/>
            <p:cNvSpPr/>
            <p:nvPr/>
          </p:nvSpPr>
          <p:spPr>
            <a:xfrm>
              <a:off x="1839112" y="3040766"/>
              <a:ext cx="575100" cy="575100"/>
            </a:xfrm>
            <a:prstGeom prst="flowChartConnector">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70" name="Google Shape;3370;p10"/>
            <p:cNvSpPr/>
            <p:nvPr/>
          </p:nvSpPr>
          <p:spPr>
            <a:xfrm>
              <a:off x="1839112" y="3867848"/>
              <a:ext cx="575100" cy="575100"/>
            </a:xfrm>
            <a:prstGeom prst="flowChartConnector">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71" name="Google Shape;3371;p10"/>
            <p:cNvSpPr/>
            <p:nvPr/>
          </p:nvSpPr>
          <p:spPr>
            <a:xfrm>
              <a:off x="3182171" y="3867848"/>
              <a:ext cx="575100" cy="575100"/>
            </a:xfrm>
            <a:prstGeom prst="flowChartConnector">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3372" name="Google Shape;3372;p10"/>
            <p:cNvCxnSpPr>
              <a:endCxn id="337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373" name="Google Shape;3373;p10"/>
          <p:cNvGrpSpPr/>
          <p:nvPr/>
        </p:nvGrpSpPr>
        <p:grpSpPr>
          <a:xfrm>
            <a:off x="5007375" y="1913004"/>
            <a:ext cx="1559970" cy="147564"/>
            <a:chOff x="238125" y="2506075"/>
            <a:chExt cx="7115411" cy="673075"/>
          </a:xfrm>
        </p:grpSpPr>
        <p:sp>
          <p:nvSpPr>
            <p:cNvPr id="3374" name="Google Shape;3374;p1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75" name="Google Shape;3375;p1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76" name="Google Shape;3376;p1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77" name="Google Shape;3377;p1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78" name="Google Shape;3378;p1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79" name="Google Shape;3379;p10"/>
          <p:cNvGrpSpPr/>
          <p:nvPr/>
        </p:nvGrpSpPr>
        <p:grpSpPr>
          <a:xfrm>
            <a:off x="3617600" y="2212735"/>
            <a:ext cx="1202792" cy="748008"/>
            <a:chOff x="548861" y="389676"/>
            <a:chExt cx="3843371" cy="2390163"/>
          </a:xfrm>
        </p:grpSpPr>
        <p:cxnSp>
          <p:nvCxnSpPr>
            <p:cNvPr id="3380" name="Google Shape;3380;p1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81" name="Google Shape;3381;p1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82" name="Google Shape;3382;p1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83" name="Google Shape;3383;p1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384" name="Google Shape;3384;p1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385" name="Google Shape;3385;p1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3386" name="Google Shape;3386;p1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387" name="Google Shape;3387;p1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88" name="Google Shape;3388;p1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89" name="Google Shape;3389;p1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90" name="Google Shape;3390;p1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91" name="Google Shape;3391;p1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392" name="Google Shape;3392;p1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393" name="Google Shape;3393;p10"/>
          <p:cNvGrpSpPr/>
          <p:nvPr/>
        </p:nvGrpSpPr>
        <p:grpSpPr>
          <a:xfrm>
            <a:off x="2463440" y="3266905"/>
            <a:ext cx="1344813" cy="603392"/>
            <a:chOff x="1187400" y="2529299"/>
            <a:chExt cx="6769193" cy="2241903"/>
          </a:xfrm>
        </p:grpSpPr>
        <p:sp>
          <p:nvSpPr>
            <p:cNvPr id="3394" name="Google Shape;3394;p10"/>
            <p:cNvSpPr/>
            <p:nvPr/>
          </p:nvSpPr>
          <p:spPr>
            <a:xfrm>
              <a:off x="3802943" y="2529299"/>
              <a:ext cx="1538100" cy="442500"/>
            </a:xfrm>
            <a:prstGeom prst="roundRect">
              <a:avLst>
                <a:gd name="adj" fmla="val 50000"/>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FFFFFF"/>
                </a:solidFill>
                <a:latin typeface="Arial"/>
                <a:cs typeface="Arial"/>
                <a:sym typeface="Arial"/>
              </a:endParaRPr>
            </a:p>
          </p:txBody>
        </p:sp>
        <p:sp>
          <p:nvSpPr>
            <p:cNvPr id="3395" name="Google Shape;3395;p10"/>
            <p:cNvSpPr/>
            <p:nvPr/>
          </p:nvSpPr>
          <p:spPr>
            <a:xfrm>
              <a:off x="5573240" y="3429000"/>
              <a:ext cx="1538100" cy="442500"/>
            </a:xfrm>
            <a:prstGeom prst="roundRect">
              <a:avLst>
                <a:gd name="adj" fmla="val 50000"/>
              </a:avLst>
            </a:prstGeom>
            <a:solidFill>
              <a:srgbClr val="869FB1"/>
            </a:solidFill>
            <a:ln>
              <a:noFill/>
            </a:ln>
          </p:spPr>
          <p:txBody>
            <a:bodyPr spcFirstLastPara="1" wrap="square" lIns="87071" tIns="87071" rIns="87071" bIns="87071" anchor="ctr" anchorCtr="0">
              <a:noAutofit/>
            </a:bodyPr>
            <a:lstStyle/>
            <a:p>
              <a:pPr algn="ctr" defTabSz="870912">
                <a:buClr>
                  <a:srgbClr val="000000"/>
                </a:buClr>
                <a:defRPr/>
              </a:pPr>
              <a:endParaRPr sz="1333" kern="0">
                <a:solidFill>
                  <a:srgbClr val="FFFFFF"/>
                </a:solidFill>
                <a:latin typeface="Arial"/>
                <a:cs typeface="Arial"/>
                <a:sym typeface="Arial"/>
              </a:endParaRPr>
            </a:p>
          </p:txBody>
        </p:sp>
        <p:sp>
          <p:nvSpPr>
            <p:cNvPr id="3396" name="Google Shape;3396;p10"/>
            <p:cNvSpPr/>
            <p:nvPr/>
          </p:nvSpPr>
          <p:spPr>
            <a:xfrm>
              <a:off x="2032647" y="3429000"/>
              <a:ext cx="1538100" cy="442500"/>
            </a:xfrm>
            <a:prstGeom prst="roundRect">
              <a:avLst>
                <a:gd name="adj" fmla="val 50000"/>
              </a:avLst>
            </a:prstGeom>
            <a:solidFill>
              <a:srgbClr val="869FB1"/>
            </a:solidFill>
            <a:ln>
              <a:noFill/>
            </a:ln>
          </p:spPr>
          <p:txBody>
            <a:bodyPr spcFirstLastPara="1" wrap="square" lIns="87071" tIns="87071" rIns="87071" bIns="87071" anchor="ctr" anchorCtr="0">
              <a:noAutofit/>
            </a:bodyPr>
            <a:lstStyle/>
            <a:p>
              <a:pPr algn="ctr" defTabSz="870912">
                <a:buClr>
                  <a:srgbClr val="000000"/>
                </a:buClr>
                <a:defRPr/>
              </a:pPr>
              <a:endParaRPr sz="1333" kern="0">
                <a:solidFill>
                  <a:srgbClr val="FFFFFF"/>
                </a:solidFill>
                <a:latin typeface="Arial"/>
                <a:cs typeface="Arial"/>
                <a:sym typeface="Arial"/>
              </a:endParaRPr>
            </a:p>
          </p:txBody>
        </p:sp>
        <p:sp>
          <p:nvSpPr>
            <p:cNvPr id="3397" name="Google Shape;3397;p10"/>
            <p:cNvSpPr/>
            <p:nvPr/>
          </p:nvSpPr>
          <p:spPr>
            <a:xfrm>
              <a:off x="1187400" y="4328701"/>
              <a:ext cx="1538100" cy="442500"/>
            </a:xfrm>
            <a:prstGeom prst="roundRect">
              <a:avLst>
                <a:gd name="adj" fmla="val 50000"/>
              </a:avLst>
            </a:prstGeom>
            <a:solidFill>
              <a:srgbClr val="CFD9E0"/>
            </a:solidFill>
            <a:ln>
              <a:noFill/>
            </a:ln>
          </p:spPr>
          <p:txBody>
            <a:bodyPr spcFirstLastPara="1" wrap="square" lIns="87071" tIns="87071" rIns="87071" bIns="87071" anchor="ctr" anchorCtr="0">
              <a:noAutofit/>
            </a:bodyPr>
            <a:lstStyle/>
            <a:p>
              <a:pPr algn="ctr" defTabSz="870912">
                <a:buClr>
                  <a:srgbClr val="000000"/>
                </a:buClr>
                <a:defRPr/>
              </a:pPr>
              <a:endParaRPr sz="1333" kern="0">
                <a:solidFill>
                  <a:srgbClr val="FFFFFF"/>
                </a:solidFill>
                <a:latin typeface="Arial"/>
                <a:cs typeface="Arial"/>
                <a:sym typeface="Arial"/>
              </a:endParaRPr>
            </a:p>
          </p:txBody>
        </p:sp>
        <p:sp>
          <p:nvSpPr>
            <p:cNvPr id="3398" name="Google Shape;3398;p10"/>
            <p:cNvSpPr/>
            <p:nvPr/>
          </p:nvSpPr>
          <p:spPr>
            <a:xfrm>
              <a:off x="2877893" y="4328701"/>
              <a:ext cx="1538100" cy="442500"/>
            </a:xfrm>
            <a:prstGeom prst="roundRect">
              <a:avLst>
                <a:gd name="adj" fmla="val 50000"/>
              </a:avLst>
            </a:prstGeom>
            <a:solidFill>
              <a:srgbClr val="CFD9E0"/>
            </a:solidFill>
            <a:ln>
              <a:noFill/>
            </a:ln>
          </p:spPr>
          <p:txBody>
            <a:bodyPr spcFirstLastPara="1" wrap="square" lIns="87071" tIns="87071" rIns="87071" bIns="87071" anchor="ctr" anchorCtr="0">
              <a:noAutofit/>
            </a:bodyPr>
            <a:lstStyle/>
            <a:p>
              <a:pPr algn="ctr" defTabSz="870912">
                <a:buClr>
                  <a:srgbClr val="000000"/>
                </a:buClr>
                <a:defRPr/>
              </a:pPr>
              <a:endParaRPr sz="1333" kern="0">
                <a:solidFill>
                  <a:srgbClr val="FFFFFF"/>
                </a:solidFill>
                <a:latin typeface="Arial"/>
                <a:cs typeface="Arial"/>
                <a:sym typeface="Arial"/>
              </a:endParaRPr>
            </a:p>
          </p:txBody>
        </p:sp>
        <p:sp>
          <p:nvSpPr>
            <p:cNvPr id="3399" name="Google Shape;3399;p10"/>
            <p:cNvSpPr/>
            <p:nvPr/>
          </p:nvSpPr>
          <p:spPr>
            <a:xfrm>
              <a:off x="4728000" y="4328701"/>
              <a:ext cx="1538100" cy="442500"/>
            </a:xfrm>
            <a:prstGeom prst="roundRect">
              <a:avLst>
                <a:gd name="adj" fmla="val 50000"/>
              </a:avLst>
            </a:prstGeom>
            <a:solidFill>
              <a:srgbClr val="CFD9E0"/>
            </a:solidFill>
            <a:ln>
              <a:noFill/>
            </a:ln>
          </p:spPr>
          <p:txBody>
            <a:bodyPr spcFirstLastPara="1" wrap="square" lIns="87071" tIns="87071" rIns="87071" bIns="87071" anchor="ctr" anchorCtr="0">
              <a:noAutofit/>
            </a:bodyPr>
            <a:lstStyle/>
            <a:p>
              <a:pPr algn="ctr" defTabSz="870912">
                <a:buClr>
                  <a:srgbClr val="000000"/>
                </a:buClr>
                <a:defRPr/>
              </a:pPr>
              <a:endParaRPr sz="1333" kern="0">
                <a:solidFill>
                  <a:srgbClr val="FFFFFF"/>
                </a:solidFill>
                <a:latin typeface="Arial"/>
                <a:cs typeface="Arial"/>
                <a:sym typeface="Arial"/>
              </a:endParaRPr>
            </a:p>
          </p:txBody>
        </p:sp>
        <p:sp>
          <p:nvSpPr>
            <p:cNvPr id="3400" name="Google Shape;3400;p10"/>
            <p:cNvSpPr/>
            <p:nvPr/>
          </p:nvSpPr>
          <p:spPr>
            <a:xfrm>
              <a:off x="6418493" y="4328701"/>
              <a:ext cx="1538100" cy="442500"/>
            </a:xfrm>
            <a:prstGeom prst="roundRect">
              <a:avLst>
                <a:gd name="adj" fmla="val 50000"/>
              </a:avLst>
            </a:prstGeom>
            <a:solidFill>
              <a:srgbClr val="CFD9E0"/>
            </a:solidFill>
            <a:ln>
              <a:noFill/>
            </a:ln>
          </p:spPr>
          <p:txBody>
            <a:bodyPr spcFirstLastPara="1" wrap="square" lIns="87071" tIns="87071" rIns="87071" bIns="87071" anchor="ctr" anchorCtr="0">
              <a:noAutofit/>
            </a:bodyPr>
            <a:lstStyle/>
            <a:p>
              <a:pPr algn="ctr" defTabSz="870912">
                <a:buClr>
                  <a:srgbClr val="000000"/>
                </a:buClr>
                <a:defRPr/>
              </a:pPr>
              <a:endParaRPr sz="1333" kern="0">
                <a:solidFill>
                  <a:srgbClr val="FFFFFF"/>
                </a:solidFill>
                <a:latin typeface="Arial"/>
                <a:cs typeface="Arial"/>
                <a:sym typeface="Arial"/>
              </a:endParaRPr>
            </a:p>
          </p:txBody>
        </p:sp>
        <p:cxnSp>
          <p:nvCxnSpPr>
            <p:cNvPr id="3401" name="Google Shape;3401;p10"/>
            <p:cNvCxnSpPr>
              <a:stCxn id="3394" idx="2"/>
              <a:endCxn id="339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02" name="Google Shape;3402;p10"/>
            <p:cNvCxnSpPr>
              <a:stCxn id="3396" idx="0"/>
              <a:endCxn id="339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03" name="Google Shape;3403;p10"/>
            <p:cNvCxnSpPr>
              <a:stCxn id="3396" idx="2"/>
              <a:endCxn id="339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04" name="Google Shape;3404;p10"/>
            <p:cNvCxnSpPr>
              <a:stCxn id="3397" idx="0"/>
              <a:endCxn id="339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05" name="Google Shape;3405;p10"/>
            <p:cNvCxnSpPr>
              <a:stCxn id="3395" idx="2"/>
              <a:endCxn id="340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06" name="Google Shape;3406;p10"/>
            <p:cNvCxnSpPr>
              <a:stCxn id="3399" idx="0"/>
              <a:endCxn id="339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07" name="Google Shape;3407;p10"/>
          <p:cNvGrpSpPr/>
          <p:nvPr/>
        </p:nvGrpSpPr>
        <p:grpSpPr>
          <a:xfrm>
            <a:off x="8259867" y="3736153"/>
            <a:ext cx="1503843" cy="515117"/>
            <a:chOff x="6895650" y="3126697"/>
            <a:chExt cx="1436662" cy="492105"/>
          </a:xfrm>
        </p:grpSpPr>
        <p:sp>
          <p:nvSpPr>
            <p:cNvPr id="3408" name="Google Shape;3408;p1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09" name="Google Shape;3409;p1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10" name="Google Shape;3410;p1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11" name="Google Shape;3411;p1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12" name="Google Shape;3412;p1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413" name="Google Shape;3413;p10"/>
            <p:cNvGrpSpPr/>
            <p:nvPr/>
          </p:nvGrpSpPr>
          <p:grpSpPr>
            <a:xfrm>
              <a:off x="6995957" y="3335810"/>
              <a:ext cx="1230393" cy="71754"/>
              <a:chOff x="6995957" y="3287964"/>
              <a:chExt cx="1230393" cy="71754"/>
            </a:xfrm>
          </p:grpSpPr>
          <p:sp>
            <p:nvSpPr>
              <p:cNvPr id="3414" name="Google Shape;3414;p1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15" name="Google Shape;3415;p1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16" name="Google Shape;3416;p1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17" name="Google Shape;3417;p1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18" name="Google Shape;3418;p1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419" name="Google Shape;3419;p10"/>
          <p:cNvGrpSpPr/>
          <p:nvPr/>
        </p:nvGrpSpPr>
        <p:grpSpPr>
          <a:xfrm>
            <a:off x="8258514" y="4342594"/>
            <a:ext cx="1506535" cy="619643"/>
            <a:chOff x="6777990" y="3710194"/>
            <a:chExt cx="1646915" cy="677382"/>
          </a:xfrm>
        </p:grpSpPr>
        <p:grpSp>
          <p:nvGrpSpPr>
            <p:cNvPr id="3420" name="Google Shape;3420;p10"/>
            <p:cNvGrpSpPr/>
            <p:nvPr/>
          </p:nvGrpSpPr>
          <p:grpSpPr>
            <a:xfrm>
              <a:off x="6777990" y="3874492"/>
              <a:ext cx="411129" cy="513083"/>
              <a:chOff x="6777990" y="3874492"/>
              <a:chExt cx="411129" cy="513083"/>
            </a:xfrm>
          </p:grpSpPr>
          <p:cxnSp>
            <p:nvCxnSpPr>
              <p:cNvPr id="3421" name="Google Shape;3421;p1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22" name="Google Shape;3422;p1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423" name="Google Shape;3423;p10"/>
            <p:cNvGrpSpPr/>
            <p:nvPr/>
          </p:nvGrpSpPr>
          <p:grpSpPr>
            <a:xfrm>
              <a:off x="7188425" y="3710194"/>
              <a:ext cx="411123" cy="520535"/>
              <a:chOff x="7188425" y="3710194"/>
              <a:chExt cx="411123" cy="520535"/>
            </a:xfrm>
          </p:grpSpPr>
          <p:cxnSp>
            <p:nvCxnSpPr>
              <p:cNvPr id="3424" name="Google Shape;3424;p1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25" name="Google Shape;3425;p1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426" name="Google Shape;3426;p10"/>
            <p:cNvGrpSpPr/>
            <p:nvPr/>
          </p:nvGrpSpPr>
          <p:grpSpPr>
            <a:xfrm>
              <a:off x="7603341" y="3874492"/>
              <a:ext cx="411474" cy="513083"/>
              <a:chOff x="7603341" y="3874492"/>
              <a:chExt cx="411474" cy="513083"/>
            </a:xfrm>
          </p:grpSpPr>
          <p:cxnSp>
            <p:nvCxnSpPr>
              <p:cNvPr id="3427" name="Google Shape;3427;p1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28" name="Google Shape;3428;p1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429" name="Google Shape;3429;p10"/>
            <p:cNvGrpSpPr/>
            <p:nvPr/>
          </p:nvGrpSpPr>
          <p:grpSpPr>
            <a:xfrm>
              <a:off x="8013776" y="3722847"/>
              <a:ext cx="411129" cy="507881"/>
              <a:chOff x="8013776" y="3722847"/>
              <a:chExt cx="411129" cy="507881"/>
            </a:xfrm>
          </p:grpSpPr>
          <p:cxnSp>
            <p:nvCxnSpPr>
              <p:cNvPr id="3430" name="Google Shape;3430;p1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31" name="Google Shape;3431;p1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432" name="Google Shape;3432;p10"/>
          <p:cNvGrpSpPr/>
          <p:nvPr/>
        </p:nvGrpSpPr>
        <p:grpSpPr>
          <a:xfrm>
            <a:off x="6753292" y="3554822"/>
            <a:ext cx="1354180" cy="972003"/>
            <a:chOff x="5190863" y="2824811"/>
            <a:chExt cx="1544860" cy="1108869"/>
          </a:xfrm>
        </p:grpSpPr>
        <p:grpSp>
          <p:nvGrpSpPr>
            <p:cNvPr id="3433" name="Google Shape;3433;p10"/>
            <p:cNvGrpSpPr/>
            <p:nvPr/>
          </p:nvGrpSpPr>
          <p:grpSpPr>
            <a:xfrm>
              <a:off x="5938695" y="3176919"/>
              <a:ext cx="685761" cy="404739"/>
              <a:chOff x="5938695" y="3176919"/>
              <a:chExt cx="685761" cy="404739"/>
            </a:xfrm>
          </p:grpSpPr>
          <p:grpSp>
            <p:nvGrpSpPr>
              <p:cNvPr id="3434" name="Google Shape;3434;p10"/>
              <p:cNvGrpSpPr/>
              <p:nvPr/>
            </p:nvGrpSpPr>
            <p:grpSpPr>
              <a:xfrm>
                <a:off x="5938695" y="3176919"/>
                <a:ext cx="685761" cy="404739"/>
                <a:chOff x="5938695" y="3176919"/>
                <a:chExt cx="685761" cy="404739"/>
              </a:xfrm>
            </p:grpSpPr>
            <p:sp>
              <p:nvSpPr>
                <p:cNvPr id="3435" name="Google Shape;3435;p1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36" name="Google Shape;3436;p1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437" name="Google Shape;3437;p1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438" name="Google Shape;3438;p10"/>
            <p:cNvGrpSpPr/>
            <p:nvPr/>
          </p:nvGrpSpPr>
          <p:grpSpPr>
            <a:xfrm>
              <a:off x="5305233" y="3176835"/>
              <a:ext cx="685971" cy="404655"/>
              <a:chOff x="5305233" y="3176835"/>
              <a:chExt cx="685971" cy="404655"/>
            </a:xfrm>
          </p:grpSpPr>
          <p:grpSp>
            <p:nvGrpSpPr>
              <p:cNvPr id="3439" name="Google Shape;3439;p10"/>
              <p:cNvGrpSpPr/>
              <p:nvPr/>
            </p:nvGrpSpPr>
            <p:grpSpPr>
              <a:xfrm>
                <a:off x="5305233" y="3176835"/>
                <a:ext cx="685971" cy="404655"/>
                <a:chOff x="5305233" y="3176835"/>
                <a:chExt cx="685971" cy="404655"/>
              </a:xfrm>
            </p:grpSpPr>
            <p:sp>
              <p:nvSpPr>
                <p:cNvPr id="3440" name="Google Shape;3440;p1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41" name="Google Shape;3441;p1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442" name="Google Shape;3442;p1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443" name="Google Shape;3443;p1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444" name="Google Shape;3444;p10"/>
            <p:cNvGrpSpPr/>
            <p:nvPr/>
          </p:nvGrpSpPr>
          <p:grpSpPr>
            <a:xfrm>
              <a:off x="5657361" y="2824811"/>
              <a:ext cx="1078361" cy="404655"/>
              <a:chOff x="5657361" y="2824811"/>
              <a:chExt cx="1078361" cy="404655"/>
            </a:xfrm>
          </p:grpSpPr>
          <p:grpSp>
            <p:nvGrpSpPr>
              <p:cNvPr id="3445" name="Google Shape;3445;p10"/>
              <p:cNvGrpSpPr/>
              <p:nvPr/>
            </p:nvGrpSpPr>
            <p:grpSpPr>
              <a:xfrm>
                <a:off x="5657361" y="2824811"/>
                <a:ext cx="1078361" cy="404655"/>
                <a:chOff x="5657361" y="2824811"/>
                <a:chExt cx="1078361" cy="404655"/>
              </a:xfrm>
            </p:grpSpPr>
            <p:grpSp>
              <p:nvGrpSpPr>
                <p:cNvPr id="3446" name="Google Shape;3446;p10"/>
                <p:cNvGrpSpPr/>
                <p:nvPr/>
              </p:nvGrpSpPr>
              <p:grpSpPr>
                <a:xfrm>
                  <a:off x="5938485" y="2824811"/>
                  <a:ext cx="797237" cy="404655"/>
                  <a:chOff x="5938485" y="2824811"/>
                  <a:chExt cx="797237" cy="404655"/>
                </a:xfrm>
              </p:grpSpPr>
              <p:sp>
                <p:nvSpPr>
                  <p:cNvPr id="3447" name="Google Shape;3447;p1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48" name="Google Shape;3448;p1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449" name="Google Shape;3449;p1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450" name="Google Shape;3450;p1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451" name="Google Shape;3451;p10"/>
            <p:cNvGrpSpPr/>
            <p:nvPr/>
          </p:nvGrpSpPr>
          <p:grpSpPr>
            <a:xfrm>
              <a:off x="5190863" y="3528942"/>
              <a:ext cx="1078026" cy="404739"/>
              <a:chOff x="5190863" y="3528942"/>
              <a:chExt cx="1078026" cy="404739"/>
            </a:xfrm>
          </p:grpSpPr>
          <p:sp>
            <p:nvSpPr>
              <p:cNvPr id="3452" name="Google Shape;3452;p1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453" name="Google Shape;3453;p10"/>
              <p:cNvGrpSpPr/>
              <p:nvPr/>
            </p:nvGrpSpPr>
            <p:grpSpPr>
              <a:xfrm>
                <a:off x="5190863" y="3528942"/>
                <a:ext cx="1078026" cy="404739"/>
                <a:chOff x="5190863" y="3528942"/>
                <a:chExt cx="1078026" cy="404739"/>
              </a:xfrm>
            </p:grpSpPr>
            <p:sp>
              <p:nvSpPr>
                <p:cNvPr id="3454" name="Google Shape;3454;p1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55" name="Google Shape;3455;p1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nvGrpSpPr>
          <p:cNvPr id="3456" name="Google Shape;3456;p10"/>
          <p:cNvGrpSpPr/>
          <p:nvPr/>
        </p:nvGrpSpPr>
        <p:grpSpPr>
          <a:xfrm>
            <a:off x="2435205" y="2187648"/>
            <a:ext cx="1034970" cy="837607"/>
            <a:chOff x="803162" y="1474292"/>
            <a:chExt cx="1086719" cy="879487"/>
          </a:xfrm>
        </p:grpSpPr>
        <p:grpSp>
          <p:nvGrpSpPr>
            <p:cNvPr id="3457" name="Google Shape;3457;p10"/>
            <p:cNvGrpSpPr/>
            <p:nvPr/>
          </p:nvGrpSpPr>
          <p:grpSpPr>
            <a:xfrm>
              <a:off x="803162" y="1625948"/>
              <a:ext cx="445856" cy="576579"/>
              <a:chOff x="803162" y="1625948"/>
              <a:chExt cx="445856" cy="576579"/>
            </a:xfrm>
          </p:grpSpPr>
          <p:sp>
            <p:nvSpPr>
              <p:cNvPr id="3458" name="Google Shape;3458;p1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459" name="Google Shape;3459;p10"/>
              <p:cNvGrpSpPr/>
              <p:nvPr/>
            </p:nvGrpSpPr>
            <p:grpSpPr>
              <a:xfrm>
                <a:off x="1056023" y="1625948"/>
                <a:ext cx="192995" cy="576579"/>
                <a:chOff x="1056023" y="1625948"/>
                <a:chExt cx="192995" cy="576579"/>
              </a:xfrm>
            </p:grpSpPr>
            <p:sp>
              <p:nvSpPr>
                <p:cNvPr id="3460" name="Google Shape;3460;p1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61" name="Google Shape;3461;p1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62" name="Google Shape;3462;p1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63" name="Google Shape;3463;p1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64" name="Google Shape;3464;p1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465" name="Google Shape;3465;p10"/>
            <p:cNvGrpSpPr/>
            <p:nvPr/>
          </p:nvGrpSpPr>
          <p:grpSpPr>
            <a:xfrm>
              <a:off x="1371406" y="1474292"/>
              <a:ext cx="518475" cy="879487"/>
              <a:chOff x="1398231" y="1474292"/>
              <a:chExt cx="518475" cy="879487"/>
            </a:xfrm>
          </p:grpSpPr>
          <p:grpSp>
            <p:nvGrpSpPr>
              <p:cNvPr id="3466" name="Google Shape;3466;p10"/>
              <p:cNvGrpSpPr/>
              <p:nvPr/>
            </p:nvGrpSpPr>
            <p:grpSpPr>
              <a:xfrm>
                <a:off x="1398231" y="1474292"/>
                <a:ext cx="518475" cy="341643"/>
                <a:chOff x="1398231" y="1474292"/>
                <a:chExt cx="518475" cy="341643"/>
              </a:xfrm>
            </p:grpSpPr>
            <p:sp>
              <p:nvSpPr>
                <p:cNvPr id="3467" name="Google Shape;3467;p1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468" name="Google Shape;3468;p10"/>
                <p:cNvGrpSpPr/>
                <p:nvPr/>
              </p:nvGrpSpPr>
              <p:grpSpPr>
                <a:xfrm>
                  <a:off x="1616453" y="1474292"/>
                  <a:ext cx="300253" cy="341643"/>
                  <a:chOff x="1616453" y="1475379"/>
                  <a:chExt cx="300253" cy="341643"/>
                </a:xfrm>
              </p:grpSpPr>
              <p:sp>
                <p:nvSpPr>
                  <p:cNvPr id="3469" name="Google Shape;3469;p1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70" name="Google Shape;3470;p1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71" name="Google Shape;3471;p1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72" name="Google Shape;3472;p1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73" name="Google Shape;3473;p1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74" name="Google Shape;3474;p1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75" name="Google Shape;3475;p1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476" name="Google Shape;3476;p10"/>
                  <p:cNvGrpSpPr/>
                  <p:nvPr/>
                </p:nvGrpSpPr>
                <p:grpSpPr>
                  <a:xfrm>
                    <a:off x="1839639" y="1475379"/>
                    <a:ext cx="77067" cy="341643"/>
                    <a:chOff x="1839639" y="1475379"/>
                    <a:chExt cx="77067" cy="341643"/>
                  </a:xfrm>
                </p:grpSpPr>
                <p:sp>
                  <p:nvSpPr>
                    <p:cNvPr id="3477" name="Google Shape;3477;p1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78" name="Google Shape;3478;p1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nvGrpSpPr>
              <p:cNvPr id="3479" name="Google Shape;3479;p10"/>
              <p:cNvGrpSpPr/>
              <p:nvPr/>
            </p:nvGrpSpPr>
            <p:grpSpPr>
              <a:xfrm>
                <a:off x="1398451" y="2012951"/>
                <a:ext cx="518255" cy="340828"/>
                <a:chOff x="1398451" y="2012951"/>
                <a:chExt cx="518255" cy="340828"/>
              </a:xfrm>
            </p:grpSpPr>
            <p:sp>
              <p:nvSpPr>
                <p:cNvPr id="3480" name="Google Shape;3480;p1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481" name="Google Shape;3481;p10"/>
                <p:cNvGrpSpPr/>
                <p:nvPr/>
              </p:nvGrpSpPr>
              <p:grpSpPr>
                <a:xfrm>
                  <a:off x="1616453" y="2012951"/>
                  <a:ext cx="300253" cy="340828"/>
                  <a:chOff x="1616453" y="2013538"/>
                  <a:chExt cx="300253" cy="340828"/>
                </a:xfrm>
              </p:grpSpPr>
              <p:sp>
                <p:nvSpPr>
                  <p:cNvPr id="3482" name="Google Shape;3482;p1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83" name="Google Shape;3483;p1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84" name="Google Shape;3484;p1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85" name="Google Shape;3485;p1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86" name="Google Shape;3486;p1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87" name="Google Shape;3487;p1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88" name="Google Shape;3488;p1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489" name="Google Shape;3489;p10"/>
                  <p:cNvGrpSpPr/>
                  <p:nvPr/>
                </p:nvGrpSpPr>
                <p:grpSpPr>
                  <a:xfrm>
                    <a:off x="1839639" y="2013538"/>
                    <a:ext cx="77067" cy="340828"/>
                    <a:chOff x="1839639" y="2013538"/>
                    <a:chExt cx="77067" cy="340828"/>
                  </a:xfrm>
                </p:grpSpPr>
                <p:sp>
                  <p:nvSpPr>
                    <p:cNvPr id="3490" name="Google Shape;3490;p1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91" name="Google Shape;3491;p1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grpSp>
      <p:grpSp>
        <p:nvGrpSpPr>
          <p:cNvPr id="3492" name="Google Shape;3492;p10"/>
          <p:cNvGrpSpPr/>
          <p:nvPr/>
        </p:nvGrpSpPr>
        <p:grpSpPr>
          <a:xfrm>
            <a:off x="2432179" y="4217349"/>
            <a:ext cx="1303506" cy="650398"/>
            <a:chOff x="724986" y="3605478"/>
            <a:chExt cx="1368681" cy="682918"/>
          </a:xfrm>
        </p:grpSpPr>
        <p:grpSp>
          <p:nvGrpSpPr>
            <p:cNvPr id="3493" name="Google Shape;3493;p10"/>
            <p:cNvGrpSpPr/>
            <p:nvPr/>
          </p:nvGrpSpPr>
          <p:grpSpPr>
            <a:xfrm>
              <a:off x="1289102" y="3823629"/>
              <a:ext cx="240442" cy="250435"/>
              <a:chOff x="-165066" y="3843615"/>
              <a:chExt cx="221259" cy="230455"/>
            </a:xfrm>
          </p:grpSpPr>
          <p:sp>
            <p:nvSpPr>
              <p:cNvPr id="3494" name="Google Shape;3494;p1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95" name="Google Shape;3495;p1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96" name="Google Shape;3496;p1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97" name="Google Shape;3497;p1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98" name="Google Shape;3498;p1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499" name="Google Shape;3499;p1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0" name="Google Shape;3500;p1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1" name="Google Shape;3501;p1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2" name="Google Shape;3502;p1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3" name="Google Shape;3503;p1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4" name="Google Shape;3504;p1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5" name="Google Shape;3505;p1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6" name="Google Shape;3506;p1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7" name="Google Shape;3507;p1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8" name="Google Shape;3508;p1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09" name="Google Shape;3509;p1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10" name="Google Shape;3510;p1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11" name="Google Shape;3511;p1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12" name="Google Shape;3512;p1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13" name="Google Shape;3513;p1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14" name="Google Shape;3514;p10"/>
            <p:cNvGrpSpPr/>
            <p:nvPr/>
          </p:nvGrpSpPr>
          <p:grpSpPr>
            <a:xfrm>
              <a:off x="724986" y="3605478"/>
              <a:ext cx="1368681" cy="682918"/>
              <a:chOff x="724986" y="3605478"/>
              <a:chExt cx="1368681" cy="682918"/>
            </a:xfrm>
          </p:grpSpPr>
          <p:grpSp>
            <p:nvGrpSpPr>
              <p:cNvPr id="3515" name="Google Shape;3515;p10"/>
              <p:cNvGrpSpPr/>
              <p:nvPr/>
            </p:nvGrpSpPr>
            <p:grpSpPr>
              <a:xfrm>
                <a:off x="1498221" y="4047614"/>
                <a:ext cx="529172" cy="240783"/>
                <a:chOff x="1498221" y="4047614"/>
                <a:chExt cx="529172" cy="240783"/>
              </a:xfrm>
            </p:grpSpPr>
            <p:grpSp>
              <p:nvGrpSpPr>
                <p:cNvPr id="3516" name="Google Shape;3516;p10"/>
                <p:cNvGrpSpPr/>
                <p:nvPr/>
              </p:nvGrpSpPr>
              <p:grpSpPr>
                <a:xfrm>
                  <a:off x="1826655" y="4224370"/>
                  <a:ext cx="200738" cy="25631"/>
                  <a:chOff x="1826655" y="4224370"/>
                  <a:chExt cx="200738" cy="25631"/>
                </a:xfrm>
              </p:grpSpPr>
              <p:sp>
                <p:nvSpPr>
                  <p:cNvPr id="3517" name="Google Shape;3517;p1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18" name="Google Shape;3518;p1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19" name="Google Shape;3519;p10"/>
                <p:cNvGrpSpPr/>
                <p:nvPr/>
              </p:nvGrpSpPr>
              <p:grpSpPr>
                <a:xfrm>
                  <a:off x="1498221" y="4047614"/>
                  <a:ext cx="328444" cy="240783"/>
                  <a:chOff x="1498221" y="4047614"/>
                  <a:chExt cx="328444" cy="240783"/>
                </a:xfrm>
              </p:grpSpPr>
              <p:sp>
                <p:nvSpPr>
                  <p:cNvPr id="3520" name="Google Shape;3520;p1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521" name="Google Shape;3521;p10"/>
                  <p:cNvGrpSpPr/>
                  <p:nvPr/>
                </p:nvGrpSpPr>
                <p:grpSpPr>
                  <a:xfrm>
                    <a:off x="1498221" y="4047614"/>
                    <a:ext cx="150566" cy="190416"/>
                    <a:chOff x="1498221" y="4047614"/>
                    <a:chExt cx="150566" cy="190416"/>
                  </a:xfrm>
                </p:grpSpPr>
                <p:sp>
                  <p:nvSpPr>
                    <p:cNvPr id="3522" name="Google Shape;3522;p1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23" name="Google Shape;3523;p1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nvGrpSpPr>
              <p:cNvPr id="3524" name="Google Shape;3524;p10"/>
              <p:cNvGrpSpPr/>
              <p:nvPr/>
            </p:nvGrpSpPr>
            <p:grpSpPr>
              <a:xfrm>
                <a:off x="1560718" y="3800594"/>
                <a:ext cx="532948" cy="302090"/>
                <a:chOff x="1560718" y="3800594"/>
                <a:chExt cx="532948" cy="302090"/>
              </a:xfrm>
            </p:grpSpPr>
            <p:grpSp>
              <p:nvGrpSpPr>
                <p:cNvPr id="3525" name="Google Shape;3525;p10"/>
                <p:cNvGrpSpPr/>
                <p:nvPr/>
              </p:nvGrpSpPr>
              <p:grpSpPr>
                <a:xfrm>
                  <a:off x="1912179" y="3827344"/>
                  <a:ext cx="181487" cy="25631"/>
                  <a:chOff x="1912179" y="3827344"/>
                  <a:chExt cx="181487" cy="25631"/>
                </a:xfrm>
              </p:grpSpPr>
              <p:sp>
                <p:nvSpPr>
                  <p:cNvPr id="3526" name="Google Shape;3526;p1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27" name="Google Shape;3527;p1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28" name="Google Shape;3528;p10"/>
                <p:cNvGrpSpPr/>
                <p:nvPr/>
              </p:nvGrpSpPr>
              <p:grpSpPr>
                <a:xfrm>
                  <a:off x="1912179" y="4044505"/>
                  <a:ext cx="181487" cy="25622"/>
                  <a:chOff x="1912179" y="4044506"/>
                  <a:chExt cx="181487" cy="25622"/>
                </a:xfrm>
              </p:grpSpPr>
              <p:sp>
                <p:nvSpPr>
                  <p:cNvPr id="3529" name="Google Shape;3529;p1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30" name="Google Shape;3530;p1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31" name="Google Shape;3531;p10"/>
                <p:cNvGrpSpPr/>
                <p:nvPr/>
              </p:nvGrpSpPr>
              <p:grpSpPr>
                <a:xfrm>
                  <a:off x="1560718" y="3800594"/>
                  <a:ext cx="351472" cy="302090"/>
                  <a:chOff x="1560718" y="3800594"/>
                  <a:chExt cx="351472" cy="302090"/>
                </a:xfrm>
              </p:grpSpPr>
              <p:grpSp>
                <p:nvGrpSpPr>
                  <p:cNvPr id="3532" name="Google Shape;3532;p10"/>
                  <p:cNvGrpSpPr/>
                  <p:nvPr/>
                </p:nvGrpSpPr>
                <p:grpSpPr>
                  <a:xfrm>
                    <a:off x="1560718" y="3842857"/>
                    <a:ext cx="173586" cy="217131"/>
                    <a:chOff x="1560718" y="3842857"/>
                    <a:chExt cx="173586" cy="217131"/>
                  </a:xfrm>
                </p:grpSpPr>
                <p:sp>
                  <p:nvSpPr>
                    <p:cNvPr id="3533" name="Google Shape;3533;p1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34" name="Google Shape;3534;p1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35" name="Google Shape;3535;p1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536" name="Google Shape;3536;p1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37" name="Google Shape;3537;p1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sp>
            <p:nvSpPr>
              <p:cNvPr id="3538" name="Google Shape;3538;p1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539" name="Google Shape;3539;p10"/>
              <p:cNvGrpSpPr/>
              <p:nvPr/>
            </p:nvGrpSpPr>
            <p:grpSpPr>
              <a:xfrm>
                <a:off x="785350" y="3605478"/>
                <a:ext cx="535311" cy="249245"/>
                <a:chOff x="785350" y="3605478"/>
                <a:chExt cx="535311" cy="249245"/>
              </a:xfrm>
            </p:grpSpPr>
            <p:grpSp>
              <p:nvGrpSpPr>
                <p:cNvPr id="3540" name="Google Shape;3540;p10"/>
                <p:cNvGrpSpPr/>
                <p:nvPr/>
              </p:nvGrpSpPr>
              <p:grpSpPr>
                <a:xfrm>
                  <a:off x="785350" y="3605478"/>
                  <a:ext cx="376191" cy="102736"/>
                  <a:chOff x="785350" y="3605478"/>
                  <a:chExt cx="376191" cy="102736"/>
                </a:xfrm>
              </p:grpSpPr>
              <p:sp>
                <p:nvSpPr>
                  <p:cNvPr id="3541" name="Google Shape;3541;p1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42" name="Google Shape;3542;p1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43" name="Google Shape;3543;p1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44" name="Google Shape;3544;p10"/>
                <p:cNvGrpSpPr/>
                <p:nvPr/>
              </p:nvGrpSpPr>
              <p:grpSpPr>
                <a:xfrm>
                  <a:off x="1161530" y="3655851"/>
                  <a:ext cx="159131" cy="198872"/>
                  <a:chOff x="1161530" y="3655851"/>
                  <a:chExt cx="159131" cy="198872"/>
                </a:xfrm>
              </p:grpSpPr>
              <p:sp>
                <p:nvSpPr>
                  <p:cNvPr id="3545" name="Google Shape;3545;p1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46" name="Google Shape;3546;p1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547" name="Google Shape;3547;p10"/>
              <p:cNvGrpSpPr/>
              <p:nvPr/>
            </p:nvGrpSpPr>
            <p:grpSpPr>
              <a:xfrm>
                <a:off x="785350" y="4047614"/>
                <a:ext cx="535311" cy="240783"/>
                <a:chOff x="785350" y="4047614"/>
                <a:chExt cx="535311" cy="240783"/>
              </a:xfrm>
            </p:grpSpPr>
            <p:grpSp>
              <p:nvGrpSpPr>
                <p:cNvPr id="3548" name="Google Shape;3548;p10"/>
                <p:cNvGrpSpPr/>
                <p:nvPr/>
              </p:nvGrpSpPr>
              <p:grpSpPr>
                <a:xfrm>
                  <a:off x="1161636" y="4047614"/>
                  <a:ext cx="159025" cy="190415"/>
                  <a:chOff x="1161636" y="4047614"/>
                  <a:chExt cx="159025" cy="190415"/>
                </a:xfrm>
              </p:grpSpPr>
              <p:sp>
                <p:nvSpPr>
                  <p:cNvPr id="3549" name="Google Shape;3549;p1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50" name="Google Shape;3550;p1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51" name="Google Shape;3551;p10"/>
                <p:cNvGrpSpPr/>
                <p:nvPr/>
              </p:nvGrpSpPr>
              <p:grpSpPr>
                <a:xfrm>
                  <a:off x="785350" y="4185661"/>
                  <a:ext cx="376191" cy="102736"/>
                  <a:chOff x="785350" y="4185661"/>
                  <a:chExt cx="376191" cy="102736"/>
                </a:xfrm>
              </p:grpSpPr>
              <p:sp>
                <p:nvSpPr>
                  <p:cNvPr id="3552" name="Google Shape;3552;p1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53" name="Google Shape;3553;p1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54" name="Google Shape;3554;p1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555" name="Google Shape;3555;p10"/>
              <p:cNvGrpSpPr/>
              <p:nvPr/>
            </p:nvGrpSpPr>
            <p:grpSpPr>
              <a:xfrm>
                <a:off x="1501054" y="3605478"/>
                <a:ext cx="526340" cy="249240"/>
                <a:chOff x="1501054" y="3605478"/>
                <a:chExt cx="526340" cy="249240"/>
              </a:xfrm>
            </p:grpSpPr>
            <p:grpSp>
              <p:nvGrpSpPr>
                <p:cNvPr id="3556" name="Google Shape;3556;p10"/>
                <p:cNvGrpSpPr/>
                <p:nvPr/>
              </p:nvGrpSpPr>
              <p:grpSpPr>
                <a:xfrm>
                  <a:off x="1834208" y="3643867"/>
                  <a:ext cx="193185" cy="25622"/>
                  <a:chOff x="1834208" y="3643867"/>
                  <a:chExt cx="193185" cy="25622"/>
                </a:xfrm>
              </p:grpSpPr>
              <p:sp>
                <p:nvSpPr>
                  <p:cNvPr id="3557" name="Google Shape;3557;p1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58" name="Google Shape;3558;p1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59" name="Google Shape;3559;p10"/>
                <p:cNvGrpSpPr/>
                <p:nvPr/>
              </p:nvGrpSpPr>
              <p:grpSpPr>
                <a:xfrm>
                  <a:off x="1501054" y="3605478"/>
                  <a:ext cx="333165" cy="249240"/>
                  <a:chOff x="1501054" y="3605478"/>
                  <a:chExt cx="333165" cy="249240"/>
                </a:xfrm>
              </p:grpSpPr>
              <p:sp>
                <p:nvSpPr>
                  <p:cNvPr id="3560" name="Google Shape;3560;p1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561" name="Google Shape;3561;p10"/>
                  <p:cNvGrpSpPr/>
                  <p:nvPr/>
                </p:nvGrpSpPr>
                <p:grpSpPr>
                  <a:xfrm>
                    <a:off x="1501054" y="3655851"/>
                    <a:ext cx="155286" cy="198867"/>
                    <a:chOff x="1501054" y="3655851"/>
                    <a:chExt cx="155286" cy="198867"/>
                  </a:xfrm>
                </p:grpSpPr>
                <p:sp>
                  <p:nvSpPr>
                    <p:cNvPr id="3562" name="Google Shape;3562;p1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63" name="Google Shape;3563;p1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nvGrpSpPr>
              <p:cNvPr id="3564" name="Google Shape;3564;p10"/>
              <p:cNvGrpSpPr/>
              <p:nvPr/>
            </p:nvGrpSpPr>
            <p:grpSpPr>
              <a:xfrm>
                <a:off x="724986" y="3800594"/>
                <a:ext cx="532950" cy="302090"/>
                <a:chOff x="724986" y="3800594"/>
                <a:chExt cx="532950" cy="302090"/>
              </a:xfrm>
            </p:grpSpPr>
            <p:grpSp>
              <p:nvGrpSpPr>
                <p:cNvPr id="3565" name="Google Shape;3565;p10"/>
                <p:cNvGrpSpPr/>
                <p:nvPr/>
              </p:nvGrpSpPr>
              <p:grpSpPr>
                <a:xfrm>
                  <a:off x="724986" y="4044367"/>
                  <a:ext cx="181314" cy="25626"/>
                  <a:chOff x="724986" y="4044367"/>
                  <a:chExt cx="181314" cy="25626"/>
                </a:xfrm>
              </p:grpSpPr>
              <p:sp>
                <p:nvSpPr>
                  <p:cNvPr id="3566" name="Google Shape;3566;p1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67" name="Google Shape;3567;p1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68" name="Google Shape;3568;p10"/>
                <p:cNvGrpSpPr/>
                <p:nvPr/>
              </p:nvGrpSpPr>
              <p:grpSpPr>
                <a:xfrm>
                  <a:off x="906290" y="3800594"/>
                  <a:ext cx="351646" cy="302090"/>
                  <a:chOff x="906290" y="3800594"/>
                  <a:chExt cx="351646" cy="302090"/>
                </a:xfrm>
              </p:grpSpPr>
              <p:grpSp>
                <p:nvGrpSpPr>
                  <p:cNvPr id="3569" name="Google Shape;3569;p10"/>
                  <p:cNvGrpSpPr/>
                  <p:nvPr/>
                </p:nvGrpSpPr>
                <p:grpSpPr>
                  <a:xfrm>
                    <a:off x="1084172" y="3842857"/>
                    <a:ext cx="173764" cy="217131"/>
                    <a:chOff x="1084172" y="3842857"/>
                    <a:chExt cx="173764" cy="217131"/>
                  </a:xfrm>
                </p:grpSpPr>
                <p:grpSp>
                  <p:nvGrpSpPr>
                    <p:cNvPr id="3570" name="Google Shape;3570;p10"/>
                    <p:cNvGrpSpPr/>
                    <p:nvPr/>
                  </p:nvGrpSpPr>
                  <p:grpSpPr>
                    <a:xfrm>
                      <a:off x="1156862" y="3936509"/>
                      <a:ext cx="101073" cy="25622"/>
                      <a:chOff x="1156862" y="3936509"/>
                      <a:chExt cx="101073" cy="25622"/>
                    </a:xfrm>
                  </p:grpSpPr>
                  <p:sp>
                    <p:nvSpPr>
                      <p:cNvPr id="3571" name="Google Shape;3571;p1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72" name="Google Shape;3572;p1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573" name="Google Shape;3573;p1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574" name="Google Shape;3574;p1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75" name="Google Shape;3575;p1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576" name="Google Shape;3576;p10"/>
                <p:cNvGrpSpPr/>
                <p:nvPr/>
              </p:nvGrpSpPr>
              <p:grpSpPr>
                <a:xfrm>
                  <a:off x="724986" y="3830189"/>
                  <a:ext cx="189533" cy="25626"/>
                  <a:chOff x="724986" y="3830189"/>
                  <a:chExt cx="189533" cy="25626"/>
                </a:xfrm>
              </p:grpSpPr>
              <p:sp>
                <p:nvSpPr>
                  <p:cNvPr id="3577" name="Google Shape;3577;p1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78" name="Google Shape;3578;p1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grpSp>
        <p:nvGrpSpPr>
          <p:cNvPr id="3579" name="Google Shape;3579;p10"/>
          <p:cNvGrpSpPr/>
          <p:nvPr/>
        </p:nvGrpSpPr>
        <p:grpSpPr>
          <a:xfrm>
            <a:off x="3887714" y="3122264"/>
            <a:ext cx="903525" cy="890836"/>
            <a:chOff x="2253298" y="2428317"/>
            <a:chExt cx="948701" cy="935378"/>
          </a:xfrm>
        </p:grpSpPr>
        <p:sp>
          <p:nvSpPr>
            <p:cNvPr id="3580" name="Google Shape;3580;p1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1" name="Google Shape;3581;p1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2" name="Google Shape;3582;p1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3" name="Google Shape;3583;p1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4" name="Google Shape;3584;p1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5" name="Google Shape;3585;p1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6" name="Google Shape;3586;p1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7" name="Google Shape;3587;p1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8" name="Google Shape;3588;p1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89" name="Google Shape;3589;p1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0" name="Google Shape;3590;p1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1" name="Google Shape;3591;p1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2" name="Google Shape;3592;p1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3" name="Google Shape;3593;p1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4" name="Google Shape;3594;p1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5" name="Google Shape;3595;p1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6" name="Google Shape;3596;p1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7" name="Google Shape;3597;p1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8" name="Google Shape;3598;p1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599" name="Google Shape;3599;p1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0" name="Google Shape;3600;p1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1" name="Google Shape;3601;p1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2" name="Google Shape;3602;p1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3" name="Google Shape;3603;p1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4" name="Google Shape;3604;p1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5" name="Google Shape;3605;p1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6" name="Google Shape;3606;p1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7" name="Google Shape;3607;p1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8" name="Google Shape;3608;p1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09" name="Google Shape;3609;p1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10" name="Google Shape;3610;p1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11" name="Google Shape;3611;p1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12" name="Google Shape;3612;p1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616"/>
        <p:cNvGrpSpPr/>
        <p:nvPr/>
      </p:nvGrpSpPr>
      <p:grpSpPr>
        <a:xfrm>
          <a:off x="0" y="0"/>
          <a:ext cx="0" cy="0"/>
          <a:chOff x="0" y="0"/>
          <a:chExt cx="0" cy="0"/>
        </a:xfrm>
      </p:grpSpPr>
      <p:grpSp>
        <p:nvGrpSpPr>
          <p:cNvPr id="3617" name="Google Shape;3617;p11"/>
          <p:cNvGrpSpPr/>
          <p:nvPr/>
        </p:nvGrpSpPr>
        <p:grpSpPr>
          <a:xfrm>
            <a:off x="4922425" y="1887314"/>
            <a:ext cx="2250850" cy="969397"/>
            <a:chOff x="3292400" y="1219146"/>
            <a:chExt cx="2615240" cy="1110239"/>
          </a:xfrm>
        </p:grpSpPr>
        <p:sp>
          <p:nvSpPr>
            <p:cNvPr id="3618" name="Google Shape;3618;p1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19" name="Google Shape;3619;p1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20" name="Google Shape;3620;p1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algn="ctr" defTabSz="870912">
                <a:spcAft>
                  <a:spcPts val="1524"/>
                </a:spcAft>
                <a:buClr>
                  <a:srgbClr val="000000"/>
                </a:buClr>
                <a:defRPr/>
              </a:pPr>
              <a:r>
                <a:rPr lang="es" sz="190" kern="0">
                  <a:solidFill>
                    <a:srgbClr val="FFFFFF"/>
                  </a:solidFill>
                  <a:latin typeface="Arial"/>
                  <a:cs typeface="Arial"/>
                  <a:sym typeface="Arial"/>
                </a:rPr>
                <a:t>JANUARY</a:t>
              </a:r>
              <a:endParaRPr sz="190" kern="0">
                <a:solidFill>
                  <a:srgbClr val="FFFFFF"/>
                </a:solidFill>
                <a:latin typeface="Arial"/>
                <a:cs typeface="Arial"/>
                <a:sym typeface="Arial"/>
              </a:endParaRPr>
            </a:p>
          </p:txBody>
        </p:sp>
        <p:sp>
          <p:nvSpPr>
            <p:cNvPr id="3621" name="Google Shape;3621;p1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algn="ctr" defTabSz="870912">
                <a:spcAft>
                  <a:spcPts val="1524"/>
                </a:spcAft>
                <a:buClr>
                  <a:srgbClr val="000000"/>
                </a:buClr>
                <a:defRPr/>
              </a:pPr>
              <a:r>
                <a:rPr lang="es" sz="190" kern="0">
                  <a:solidFill>
                    <a:srgbClr val="FFFFFF"/>
                  </a:solidFill>
                  <a:latin typeface="Arial"/>
                  <a:cs typeface="Arial"/>
                  <a:sym typeface="Arial"/>
                </a:rPr>
                <a:t>FEBRUARY</a:t>
              </a:r>
              <a:endParaRPr sz="190" kern="0">
                <a:solidFill>
                  <a:srgbClr val="FFFFFF"/>
                </a:solidFill>
                <a:latin typeface="Arial"/>
                <a:cs typeface="Arial"/>
                <a:sym typeface="Arial"/>
              </a:endParaRPr>
            </a:p>
          </p:txBody>
        </p:sp>
        <p:sp>
          <p:nvSpPr>
            <p:cNvPr id="3622" name="Google Shape;3622;p1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algn="ctr" defTabSz="870912">
                <a:spcAft>
                  <a:spcPts val="1524"/>
                </a:spcAft>
                <a:buClr>
                  <a:srgbClr val="000000"/>
                </a:buClr>
                <a:defRPr/>
              </a:pPr>
              <a:r>
                <a:rPr lang="es" sz="190" kern="0">
                  <a:solidFill>
                    <a:srgbClr val="FFFFFF"/>
                  </a:solidFill>
                  <a:latin typeface="Arial"/>
                  <a:cs typeface="Arial"/>
                  <a:sym typeface="Arial"/>
                </a:rPr>
                <a:t>MARCH</a:t>
              </a:r>
              <a:endParaRPr sz="190" kern="0">
                <a:solidFill>
                  <a:srgbClr val="FFFFFF"/>
                </a:solidFill>
                <a:latin typeface="Arial"/>
                <a:cs typeface="Arial"/>
                <a:sym typeface="Arial"/>
              </a:endParaRPr>
            </a:p>
          </p:txBody>
        </p:sp>
        <p:sp>
          <p:nvSpPr>
            <p:cNvPr id="3623" name="Google Shape;3623;p1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algn="ctr" defTabSz="870912">
                <a:spcAft>
                  <a:spcPts val="1524"/>
                </a:spcAft>
                <a:buClr>
                  <a:srgbClr val="000000"/>
                </a:buClr>
                <a:defRPr/>
              </a:pPr>
              <a:r>
                <a:rPr lang="es" sz="190" kern="0">
                  <a:solidFill>
                    <a:srgbClr val="FFFFFF"/>
                  </a:solidFill>
                  <a:latin typeface="Arial"/>
                  <a:cs typeface="Arial"/>
                  <a:sym typeface="Arial"/>
                </a:rPr>
                <a:t>APRIL</a:t>
              </a:r>
              <a:endParaRPr sz="190" kern="0">
                <a:solidFill>
                  <a:srgbClr val="FFFFFF"/>
                </a:solidFill>
                <a:latin typeface="Arial"/>
                <a:cs typeface="Arial"/>
                <a:sym typeface="Arial"/>
              </a:endParaRPr>
            </a:p>
          </p:txBody>
        </p:sp>
        <p:sp>
          <p:nvSpPr>
            <p:cNvPr id="3624" name="Google Shape;3624;p1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algn="ctr" defTabSz="870912">
                <a:spcAft>
                  <a:spcPts val="1524"/>
                </a:spcAft>
                <a:buClr>
                  <a:srgbClr val="000000"/>
                </a:buClr>
                <a:defRPr/>
              </a:pPr>
              <a:r>
                <a:rPr lang="es" sz="190" kern="0">
                  <a:solidFill>
                    <a:srgbClr val="FFFFFF"/>
                  </a:solidFill>
                  <a:latin typeface="Arial"/>
                  <a:cs typeface="Arial"/>
                  <a:sym typeface="Arial"/>
                </a:rPr>
                <a:t>MAY</a:t>
              </a:r>
              <a:endParaRPr sz="190" kern="0">
                <a:solidFill>
                  <a:srgbClr val="FFFFFF"/>
                </a:solidFill>
                <a:latin typeface="Arial"/>
                <a:cs typeface="Arial"/>
                <a:sym typeface="Arial"/>
              </a:endParaRPr>
            </a:p>
          </p:txBody>
        </p:sp>
        <p:sp>
          <p:nvSpPr>
            <p:cNvPr id="3625" name="Google Shape;3625;p1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algn="ctr" defTabSz="870912">
                <a:spcAft>
                  <a:spcPts val="1524"/>
                </a:spcAft>
                <a:buClr>
                  <a:srgbClr val="000000"/>
                </a:buClr>
                <a:defRPr/>
              </a:pPr>
              <a:r>
                <a:rPr lang="es" sz="190" kern="0">
                  <a:solidFill>
                    <a:srgbClr val="FFFFFF"/>
                  </a:solidFill>
                  <a:latin typeface="Arial"/>
                  <a:cs typeface="Arial"/>
                  <a:sym typeface="Arial"/>
                </a:rPr>
                <a:t>JUNE</a:t>
              </a:r>
              <a:endParaRPr sz="190" kern="0">
                <a:solidFill>
                  <a:srgbClr val="FFFFFF"/>
                </a:solidFill>
                <a:latin typeface="Arial"/>
                <a:cs typeface="Arial"/>
                <a:sym typeface="Arial"/>
              </a:endParaRPr>
            </a:p>
          </p:txBody>
        </p:sp>
        <p:sp>
          <p:nvSpPr>
            <p:cNvPr id="3626" name="Google Shape;3626;p1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algn="r" defTabSz="870912">
                <a:spcAft>
                  <a:spcPts val="1524"/>
                </a:spcAft>
                <a:buClr>
                  <a:srgbClr val="000000"/>
                </a:buClr>
                <a:defRPr/>
              </a:pPr>
              <a:r>
                <a:rPr lang="es" sz="190" kern="0">
                  <a:solidFill>
                    <a:srgbClr val="FFFFFF"/>
                  </a:solidFill>
                  <a:latin typeface="Arial"/>
                  <a:cs typeface="Arial"/>
                  <a:sym typeface="Arial"/>
                </a:rPr>
                <a:t>PHASE 1</a:t>
              </a:r>
              <a:endParaRPr sz="190" kern="0">
                <a:solidFill>
                  <a:srgbClr val="FFFFFF"/>
                </a:solidFill>
                <a:latin typeface="Arial"/>
                <a:cs typeface="Arial"/>
                <a:sym typeface="Arial"/>
              </a:endParaRPr>
            </a:p>
          </p:txBody>
        </p:sp>
        <p:sp>
          <p:nvSpPr>
            <p:cNvPr id="3627" name="Google Shape;3627;p1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algn="r" defTabSz="870912">
                <a:spcAft>
                  <a:spcPts val="1524"/>
                </a:spcAft>
                <a:buClr>
                  <a:srgbClr val="000000"/>
                </a:buClr>
                <a:defRPr/>
              </a:pPr>
              <a:r>
                <a:rPr lang="es" sz="190" kern="0">
                  <a:solidFill>
                    <a:srgbClr val="FFFFFF"/>
                  </a:solidFill>
                  <a:latin typeface="Arial"/>
                  <a:cs typeface="Arial"/>
                  <a:sym typeface="Arial"/>
                </a:rPr>
                <a:t>PHASE 2</a:t>
              </a:r>
              <a:endParaRPr sz="190" kern="0">
                <a:solidFill>
                  <a:srgbClr val="FFFFFF"/>
                </a:solidFill>
                <a:latin typeface="Arial"/>
                <a:cs typeface="Arial"/>
                <a:sym typeface="Arial"/>
              </a:endParaRPr>
            </a:p>
          </p:txBody>
        </p:sp>
        <p:sp>
          <p:nvSpPr>
            <p:cNvPr id="3628" name="Google Shape;3628;p1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algn="r" defTabSz="870912">
                <a:lnSpc>
                  <a:spcPct val="115000"/>
                </a:lnSpc>
                <a:spcAft>
                  <a:spcPts val="1524"/>
                </a:spcAft>
                <a:buClr>
                  <a:srgbClr val="000000"/>
                </a:buClr>
                <a:defRPr/>
              </a:pPr>
              <a:r>
                <a:rPr lang="es" sz="190" kern="0">
                  <a:solidFill>
                    <a:srgbClr val="FFFFFF"/>
                  </a:solidFill>
                  <a:latin typeface="Arial"/>
                  <a:cs typeface="Arial"/>
                  <a:sym typeface="Arial"/>
                </a:rPr>
                <a:t>Task 1</a:t>
              </a:r>
              <a:endParaRPr sz="190" kern="0">
                <a:solidFill>
                  <a:srgbClr val="FFFFFF"/>
                </a:solidFill>
                <a:latin typeface="Arial"/>
                <a:cs typeface="Arial"/>
                <a:sym typeface="Arial"/>
              </a:endParaRPr>
            </a:p>
          </p:txBody>
        </p:sp>
        <p:sp>
          <p:nvSpPr>
            <p:cNvPr id="3629" name="Google Shape;3629;p1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algn="r" defTabSz="870912">
                <a:lnSpc>
                  <a:spcPct val="115000"/>
                </a:lnSpc>
                <a:spcAft>
                  <a:spcPts val="1524"/>
                </a:spcAft>
                <a:buClr>
                  <a:srgbClr val="000000"/>
                </a:buClr>
                <a:defRPr/>
              </a:pPr>
              <a:r>
                <a:rPr lang="es" sz="190" kern="0">
                  <a:solidFill>
                    <a:srgbClr val="FFFFFF"/>
                  </a:solidFill>
                  <a:latin typeface="Arial"/>
                  <a:cs typeface="Arial"/>
                  <a:sym typeface="Arial"/>
                </a:rPr>
                <a:t>Task 2</a:t>
              </a:r>
              <a:endParaRPr sz="190" kern="0">
                <a:solidFill>
                  <a:srgbClr val="FFFFFF"/>
                </a:solidFill>
                <a:latin typeface="Arial"/>
                <a:cs typeface="Arial"/>
                <a:sym typeface="Arial"/>
              </a:endParaRPr>
            </a:p>
          </p:txBody>
        </p:sp>
        <p:sp>
          <p:nvSpPr>
            <p:cNvPr id="3630" name="Google Shape;3630;p1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algn="r" defTabSz="870912">
                <a:lnSpc>
                  <a:spcPct val="115000"/>
                </a:lnSpc>
                <a:spcAft>
                  <a:spcPts val="1524"/>
                </a:spcAft>
                <a:buClr>
                  <a:srgbClr val="000000"/>
                </a:buClr>
                <a:defRPr/>
              </a:pPr>
              <a:r>
                <a:rPr lang="es" sz="190" kern="0">
                  <a:solidFill>
                    <a:srgbClr val="FFFFFF"/>
                  </a:solidFill>
                  <a:latin typeface="Arial"/>
                  <a:cs typeface="Arial"/>
                  <a:sym typeface="Arial"/>
                </a:rPr>
                <a:t>Task 1</a:t>
              </a:r>
              <a:endParaRPr sz="190" kern="0">
                <a:solidFill>
                  <a:srgbClr val="FFFFFF"/>
                </a:solidFill>
                <a:latin typeface="Arial"/>
                <a:cs typeface="Arial"/>
                <a:sym typeface="Arial"/>
              </a:endParaRPr>
            </a:p>
          </p:txBody>
        </p:sp>
        <p:sp>
          <p:nvSpPr>
            <p:cNvPr id="3631" name="Google Shape;3631;p1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algn="r" defTabSz="870912">
                <a:lnSpc>
                  <a:spcPct val="115000"/>
                </a:lnSpc>
                <a:spcAft>
                  <a:spcPts val="1524"/>
                </a:spcAft>
                <a:buClr>
                  <a:srgbClr val="000000"/>
                </a:buClr>
                <a:defRPr/>
              </a:pPr>
              <a:r>
                <a:rPr lang="es" sz="190" kern="0">
                  <a:solidFill>
                    <a:srgbClr val="FFFFFF"/>
                  </a:solidFill>
                  <a:latin typeface="Arial"/>
                  <a:cs typeface="Arial"/>
                  <a:sym typeface="Arial"/>
                </a:rPr>
                <a:t>Task 2</a:t>
              </a:r>
              <a:endParaRPr sz="190" kern="0">
                <a:solidFill>
                  <a:srgbClr val="FFFFFF"/>
                </a:solidFill>
                <a:latin typeface="Arial"/>
                <a:cs typeface="Arial"/>
                <a:sym typeface="Arial"/>
              </a:endParaRPr>
            </a:p>
          </p:txBody>
        </p:sp>
        <p:grpSp>
          <p:nvGrpSpPr>
            <p:cNvPr id="3632" name="Google Shape;3632;p11"/>
            <p:cNvGrpSpPr/>
            <p:nvPr/>
          </p:nvGrpSpPr>
          <p:grpSpPr>
            <a:xfrm>
              <a:off x="3748438" y="1378608"/>
              <a:ext cx="2159202" cy="903971"/>
              <a:chOff x="1683525" y="2179850"/>
              <a:chExt cx="4519050" cy="2134525"/>
            </a:xfrm>
          </p:grpSpPr>
          <p:sp>
            <p:nvSpPr>
              <p:cNvPr id="3633" name="Google Shape;3633;p1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34" name="Google Shape;3634;p1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35" name="Google Shape;3635;p1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36" name="Google Shape;3636;p1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37" name="Google Shape;3637;p1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38" name="Google Shape;3638;p1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39" name="Google Shape;3639;p1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40" name="Google Shape;3640;p1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41" name="Google Shape;3641;p1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42" name="Google Shape;3642;p1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43" name="Google Shape;3643;p1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sp>
            <p:nvSpPr>
              <p:cNvPr id="3644" name="Google Shape;3644;p1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FFFFFF"/>
                  </a:solidFill>
                  <a:latin typeface="Arial"/>
                  <a:cs typeface="Arial"/>
                  <a:sym typeface="Arial"/>
                </a:endParaRPr>
              </a:p>
            </p:txBody>
          </p:sp>
        </p:grpSp>
      </p:grpSp>
      <p:graphicFrame>
        <p:nvGraphicFramePr>
          <p:cNvPr id="3645" name="Google Shape;3645;p11"/>
          <p:cNvGraphicFramePr/>
          <p:nvPr/>
        </p:nvGraphicFramePr>
        <p:xfrm>
          <a:off x="7394893" y="3008714"/>
          <a:ext cx="2372667" cy="827238"/>
        </p:xfrm>
        <a:graphic>
          <a:graphicData uri="http://schemas.openxmlformats.org/drawingml/2006/table">
            <a:tbl>
              <a:tblPr>
                <a:noFill/>
              </a:tblPr>
              <a:tblGrid>
                <a:gridCol w="593167">
                  <a:extLst>
                    <a:ext uri="{9D8B030D-6E8A-4147-A177-3AD203B41FA5}">
                      <a16:colId xmlns:a16="http://schemas.microsoft.com/office/drawing/2014/main" val="20000"/>
                    </a:ext>
                  </a:extLst>
                </a:gridCol>
                <a:gridCol w="593167">
                  <a:extLst>
                    <a:ext uri="{9D8B030D-6E8A-4147-A177-3AD203B41FA5}">
                      <a16:colId xmlns:a16="http://schemas.microsoft.com/office/drawing/2014/main" val="20001"/>
                    </a:ext>
                  </a:extLst>
                </a:gridCol>
                <a:gridCol w="593167">
                  <a:extLst>
                    <a:ext uri="{9D8B030D-6E8A-4147-A177-3AD203B41FA5}">
                      <a16:colId xmlns:a16="http://schemas.microsoft.com/office/drawing/2014/main" val="20002"/>
                    </a:ext>
                  </a:extLst>
                </a:gridCol>
                <a:gridCol w="593167">
                  <a:extLst>
                    <a:ext uri="{9D8B030D-6E8A-4147-A177-3AD203B41FA5}">
                      <a16:colId xmlns:a16="http://schemas.microsoft.com/office/drawing/2014/main" val="20003"/>
                    </a:ext>
                  </a:extLst>
                </a:gridCol>
              </a:tblGrid>
              <a:tr h="20681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0681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0681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0681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87071" marR="87071" marT="87071" marB="87071">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646" name="Google Shape;3646;p11"/>
          <p:cNvGrpSpPr/>
          <p:nvPr/>
        </p:nvGrpSpPr>
        <p:grpSpPr>
          <a:xfrm>
            <a:off x="7373228" y="4016902"/>
            <a:ext cx="2399833" cy="953766"/>
            <a:chOff x="1906114" y="789980"/>
            <a:chExt cx="1487676" cy="606868"/>
          </a:xfrm>
        </p:grpSpPr>
        <p:cxnSp>
          <p:nvCxnSpPr>
            <p:cNvPr id="3647" name="Google Shape;3647;p1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48" name="Google Shape;3648;p1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49" name="Google Shape;3649;p1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650" name="Google Shape;3650;p11"/>
            <p:cNvSpPr txBox="1"/>
            <p:nvPr/>
          </p:nvSpPr>
          <p:spPr>
            <a:xfrm flipH="1">
              <a:off x="2109710" y="789981"/>
              <a:ext cx="281100" cy="107400"/>
            </a:xfrm>
            <a:prstGeom prst="rect">
              <a:avLst/>
            </a:prstGeom>
            <a:noFill/>
            <a:ln>
              <a:noFill/>
            </a:ln>
          </p:spPr>
          <p:txBody>
            <a:bodyPr spcFirstLastPara="1" wrap="square" lIns="87071" tIns="87071" rIns="87071" bIns="87071" anchor="t" anchorCtr="0">
              <a:noAutofit/>
            </a:bodyPr>
            <a:lstStyle/>
            <a:p>
              <a:pPr algn="ctr" defTabSz="870912">
                <a:spcAft>
                  <a:spcPts val="1524"/>
                </a:spcAft>
                <a:buClr>
                  <a:srgbClr val="000000"/>
                </a:buClr>
                <a:defRPr/>
              </a:pPr>
              <a:r>
                <a:rPr lang="es" sz="286" kern="0">
                  <a:solidFill>
                    <a:srgbClr val="E3E9ED"/>
                  </a:solidFill>
                  <a:latin typeface="Arial"/>
                  <a:cs typeface="Arial"/>
                  <a:sym typeface="Arial"/>
                </a:rPr>
                <a:t>JANUARY</a:t>
              </a:r>
              <a:endParaRPr sz="286" kern="0">
                <a:solidFill>
                  <a:srgbClr val="E3E9ED"/>
                </a:solidFill>
                <a:latin typeface="Arial"/>
                <a:cs typeface="Arial"/>
                <a:sym typeface="Arial"/>
              </a:endParaRPr>
            </a:p>
          </p:txBody>
        </p:sp>
        <p:sp>
          <p:nvSpPr>
            <p:cNvPr id="3651" name="Google Shape;3651;p11"/>
            <p:cNvSpPr txBox="1"/>
            <p:nvPr/>
          </p:nvSpPr>
          <p:spPr>
            <a:xfrm flipH="1">
              <a:off x="2434275" y="789980"/>
              <a:ext cx="289200" cy="107400"/>
            </a:xfrm>
            <a:prstGeom prst="rect">
              <a:avLst/>
            </a:prstGeom>
            <a:noFill/>
            <a:ln>
              <a:noFill/>
            </a:ln>
          </p:spPr>
          <p:txBody>
            <a:bodyPr spcFirstLastPara="1" wrap="square" lIns="87071" tIns="87071" rIns="87071" bIns="87071" anchor="t" anchorCtr="0">
              <a:noAutofit/>
            </a:bodyPr>
            <a:lstStyle/>
            <a:p>
              <a:pPr algn="ctr" defTabSz="870912">
                <a:spcAft>
                  <a:spcPts val="1524"/>
                </a:spcAft>
                <a:buClr>
                  <a:srgbClr val="000000"/>
                </a:buClr>
                <a:defRPr/>
              </a:pPr>
              <a:r>
                <a:rPr lang="es" sz="286" kern="0">
                  <a:solidFill>
                    <a:srgbClr val="E3E9ED"/>
                  </a:solidFill>
                  <a:latin typeface="Arial"/>
                  <a:cs typeface="Arial"/>
                  <a:sym typeface="Arial"/>
                </a:rPr>
                <a:t>FEBRUARY</a:t>
              </a:r>
              <a:endParaRPr sz="286" kern="0">
                <a:solidFill>
                  <a:srgbClr val="E3E9ED"/>
                </a:solidFill>
                <a:latin typeface="Arial"/>
                <a:cs typeface="Arial"/>
                <a:sym typeface="Arial"/>
              </a:endParaRPr>
            </a:p>
          </p:txBody>
        </p:sp>
        <p:sp>
          <p:nvSpPr>
            <p:cNvPr id="3652" name="Google Shape;3652;p11"/>
            <p:cNvSpPr txBox="1"/>
            <p:nvPr/>
          </p:nvSpPr>
          <p:spPr>
            <a:xfrm flipH="1">
              <a:off x="2781049" y="789981"/>
              <a:ext cx="281100" cy="107400"/>
            </a:xfrm>
            <a:prstGeom prst="rect">
              <a:avLst/>
            </a:prstGeom>
            <a:noFill/>
            <a:ln>
              <a:noFill/>
            </a:ln>
          </p:spPr>
          <p:txBody>
            <a:bodyPr spcFirstLastPara="1" wrap="square" lIns="87071" tIns="87071" rIns="87071" bIns="87071" anchor="t" anchorCtr="0">
              <a:noAutofit/>
            </a:bodyPr>
            <a:lstStyle/>
            <a:p>
              <a:pPr algn="ctr" defTabSz="870912">
                <a:spcAft>
                  <a:spcPts val="1524"/>
                </a:spcAft>
                <a:buClr>
                  <a:srgbClr val="000000"/>
                </a:buClr>
                <a:defRPr/>
              </a:pPr>
              <a:r>
                <a:rPr lang="es" sz="286" kern="0">
                  <a:solidFill>
                    <a:srgbClr val="E3E9ED"/>
                  </a:solidFill>
                  <a:latin typeface="Arial"/>
                  <a:cs typeface="Arial"/>
                  <a:sym typeface="Arial"/>
                </a:rPr>
                <a:t>MARCH</a:t>
              </a:r>
              <a:endParaRPr sz="286" kern="0">
                <a:solidFill>
                  <a:srgbClr val="E3E9ED"/>
                </a:solidFill>
                <a:latin typeface="Arial"/>
                <a:cs typeface="Arial"/>
                <a:sym typeface="Arial"/>
              </a:endParaRPr>
            </a:p>
          </p:txBody>
        </p:sp>
        <p:sp>
          <p:nvSpPr>
            <p:cNvPr id="3653" name="Google Shape;3653;p11"/>
            <p:cNvSpPr txBox="1"/>
            <p:nvPr/>
          </p:nvSpPr>
          <p:spPr>
            <a:xfrm flipH="1">
              <a:off x="3112690" y="789981"/>
              <a:ext cx="281100" cy="107400"/>
            </a:xfrm>
            <a:prstGeom prst="rect">
              <a:avLst/>
            </a:prstGeom>
            <a:noFill/>
            <a:ln>
              <a:noFill/>
            </a:ln>
          </p:spPr>
          <p:txBody>
            <a:bodyPr spcFirstLastPara="1" wrap="square" lIns="87071" tIns="87071" rIns="87071" bIns="87071" anchor="t" anchorCtr="0">
              <a:noAutofit/>
            </a:bodyPr>
            <a:lstStyle/>
            <a:p>
              <a:pPr algn="ctr" defTabSz="870912">
                <a:spcAft>
                  <a:spcPts val="1524"/>
                </a:spcAft>
                <a:buClr>
                  <a:srgbClr val="000000"/>
                </a:buClr>
                <a:defRPr/>
              </a:pPr>
              <a:r>
                <a:rPr lang="es" sz="286" kern="0">
                  <a:solidFill>
                    <a:srgbClr val="E3E9ED"/>
                  </a:solidFill>
                  <a:latin typeface="Arial"/>
                  <a:cs typeface="Arial"/>
                  <a:sym typeface="Arial"/>
                </a:rPr>
                <a:t>APRIL</a:t>
              </a:r>
              <a:endParaRPr sz="286" kern="0">
                <a:solidFill>
                  <a:srgbClr val="E3E9ED"/>
                </a:solidFill>
                <a:latin typeface="Arial"/>
                <a:cs typeface="Arial"/>
                <a:sym typeface="Arial"/>
              </a:endParaRPr>
            </a:p>
          </p:txBody>
        </p:sp>
        <p:sp>
          <p:nvSpPr>
            <p:cNvPr id="3654" name="Google Shape;3654;p11"/>
            <p:cNvSpPr/>
            <p:nvPr/>
          </p:nvSpPr>
          <p:spPr>
            <a:xfrm>
              <a:off x="2105681" y="964326"/>
              <a:ext cx="289200" cy="42600"/>
            </a:xfrm>
            <a:prstGeom prst="rect">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55" name="Google Shape;3655;p11"/>
            <p:cNvSpPr/>
            <p:nvPr/>
          </p:nvSpPr>
          <p:spPr>
            <a:xfrm>
              <a:off x="2109515" y="1159286"/>
              <a:ext cx="280200" cy="42600"/>
            </a:xfrm>
            <a:prstGeom prst="rect">
              <a:avLst/>
            </a:prstGeom>
            <a:solidFill>
              <a:srgbClr val="EEEEEE"/>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56" name="Google Shape;3656;p11"/>
            <p:cNvSpPr/>
            <p:nvPr/>
          </p:nvSpPr>
          <p:spPr>
            <a:xfrm>
              <a:off x="2753389" y="1353677"/>
              <a:ext cx="325500" cy="42600"/>
            </a:xfrm>
            <a:prstGeom prst="rect">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57" name="Google Shape;3657;p11"/>
            <p:cNvSpPr/>
            <p:nvPr/>
          </p:nvSpPr>
          <p:spPr>
            <a:xfrm>
              <a:off x="2105681" y="1159287"/>
              <a:ext cx="289200" cy="42600"/>
            </a:xfrm>
            <a:prstGeom prst="rect">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58" name="Google Shape;3658;p11"/>
            <p:cNvSpPr/>
            <p:nvPr/>
          </p:nvSpPr>
          <p:spPr>
            <a:xfrm>
              <a:off x="2412005" y="1354248"/>
              <a:ext cx="325500" cy="42600"/>
            </a:xfrm>
            <a:prstGeom prst="rect">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59" name="Google Shape;3659;p11"/>
            <p:cNvSpPr/>
            <p:nvPr/>
          </p:nvSpPr>
          <p:spPr>
            <a:xfrm>
              <a:off x="2410087" y="964961"/>
              <a:ext cx="325500" cy="42600"/>
            </a:xfrm>
            <a:prstGeom prst="rect">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60" name="Google Shape;3660;p11"/>
            <p:cNvSpPr txBox="1"/>
            <p:nvPr/>
          </p:nvSpPr>
          <p:spPr>
            <a:xfrm flipH="1">
              <a:off x="1906114" y="918164"/>
              <a:ext cx="203400" cy="106500"/>
            </a:xfrm>
            <a:prstGeom prst="rect">
              <a:avLst/>
            </a:prstGeom>
            <a:noFill/>
            <a:ln>
              <a:noFill/>
            </a:ln>
          </p:spPr>
          <p:txBody>
            <a:bodyPr spcFirstLastPara="1" wrap="square" lIns="87071" tIns="87071" rIns="87071" bIns="87071" anchor="t" anchorCtr="0">
              <a:noAutofit/>
            </a:bodyPr>
            <a:lstStyle/>
            <a:p>
              <a:pPr algn="r" defTabSz="870912">
                <a:spcAft>
                  <a:spcPts val="1524"/>
                </a:spcAft>
                <a:buClr>
                  <a:srgbClr val="000000"/>
                </a:buClr>
                <a:defRPr/>
              </a:pPr>
              <a:r>
                <a:rPr lang="es" sz="286" kern="0">
                  <a:solidFill>
                    <a:srgbClr val="E3E9ED"/>
                  </a:solidFill>
                  <a:latin typeface="Arial"/>
                  <a:cs typeface="Arial"/>
                  <a:sym typeface="Arial"/>
                </a:rPr>
                <a:t>PHASE 1</a:t>
              </a:r>
              <a:endParaRPr sz="286" kern="0">
                <a:solidFill>
                  <a:srgbClr val="E3E9ED"/>
                </a:solidFill>
                <a:latin typeface="Arial"/>
                <a:cs typeface="Arial"/>
                <a:sym typeface="Arial"/>
              </a:endParaRPr>
            </a:p>
          </p:txBody>
        </p:sp>
        <p:sp>
          <p:nvSpPr>
            <p:cNvPr id="3661" name="Google Shape;3661;p11"/>
            <p:cNvSpPr txBox="1"/>
            <p:nvPr/>
          </p:nvSpPr>
          <p:spPr>
            <a:xfrm flipH="1">
              <a:off x="1919618" y="1113390"/>
              <a:ext cx="189900" cy="91200"/>
            </a:xfrm>
            <a:prstGeom prst="rect">
              <a:avLst/>
            </a:prstGeom>
            <a:noFill/>
            <a:ln>
              <a:noFill/>
            </a:ln>
          </p:spPr>
          <p:txBody>
            <a:bodyPr spcFirstLastPara="1" wrap="square" lIns="87071" tIns="87071" rIns="87071" bIns="87071" anchor="t" anchorCtr="0">
              <a:noAutofit/>
            </a:bodyPr>
            <a:lstStyle/>
            <a:p>
              <a:pPr algn="r" defTabSz="870912">
                <a:lnSpc>
                  <a:spcPct val="115000"/>
                </a:lnSpc>
                <a:spcAft>
                  <a:spcPts val="1524"/>
                </a:spcAft>
                <a:buClr>
                  <a:srgbClr val="000000"/>
                </a:buClr>
                <a:defRPr/>
              </a:pPr>
              <a:r>
                <a:rPr lang="es" sz="286" kern="0">
                  <a:solidFill>
                    <a:srgbClr val="E3E9ED"/>
                  </a:solidFill>
                  <a:latin typeface="Arial"/>
                  <a:cs typeface="Arial"/>
                  <a:sym typeface="Arial"/>
                </a:rPr>
                <a:t>Task 1</a:t>
              </a:r>
              <a:endParaRPr sz="286" kern="0">
                <a:solidFill>
                  <a:srgbClr val="E3E9ED"/>
                </a:solidFill>
                <a:latin typeface="Arial"/>
                <a:cs typeface="Arial"/>
                <a:sym typeface="Arial"/>
              </a:endParaRPr>
            </a:p>
          </p:txBody>
        </p:sp>
        <p:sp>
          <p:nvSpPr>
            <p:cNvPr id="3662" name="Google Shape;3662;p11"/>
            <p:cNvSpPr txBox="1"/>
            <p:nvPr/>
          </p:nvSpPr>
          <p:spPr>
            <a:xfrm flipH="1">
              <a:off x="1906118" y="1304527"/>
              <a:ext cx="203400" cy="91200"/>
            </a:xfrm>
            <a:prstGeom prst="rect">
              <a:avLst/>
            </a:prstGeom>
            <a:noFill/>
            <a:ln>
              <a:noFill/>
            </a:ln>
          </p:spPr>
          <p:txBody>
            <a:bodyPr spcFirstLastPara="1" wrap="square" lIns="87071" tIns="87071" rIns="87071" bIns="87071" anchor="t" anchorCtr="0">
              <a:noAutofit/>
            </a:bodyPr>
            <a:lstStyle/>
            <a:p>
              <a:pPr algn="r" defTabSz="870912">
                <a:lnSpc>
                  <a:spcPct val="115000"/>
                </a:lnSpc>
                <a:spcAft>
                  <a:spcPts val="1524"/>
                </a:spcAft>
                <a:buClr>
                  <a:srgbClr val="000000"/>
                </a:buClr>
                <a:defRPr/>
              </a:pPr>
              <a:r>
                <a:rPr lang="es" sz="286" kern="0">
                  <a:solidFill>
                    <a:srgbClr val="E3E9ED"/>
                  </a:solidFill>
                  <a:latin typeface="Arial"/>
                  <a:cs typeface="Arial"/>
                  <a:sym typeface="Arial"/>
                </a:rPr>
                <a:t>Task 2</a:t>
              </a:r>
              <a:endParaRPr sz="286" kern="0">
                <a:solidFill>
                  <a:srgbClr val="E3E9ED"/>
                </a:solidFill>
                <a:latin typeface="Arial"/>
                <a:cs typeface="Arial"/>
                <a:sym typeface="Arial"/>
              </a:endParaRPr>
            </a:p>
          </p:txBody>
        </p:sp>
        <p:sp>
          <p:nvSpPr>
            <p:cNvPr id="3663" name="Google Shape;3663;p11"/>
            <p:cNvSpPr/>
            <p:nvPr/>
          </p:nvSpPr>
          <p:spPr>
            <a:xfrm>
              <a:off x="2750975" y="964961"/>
              <a:ext cx="325500" cy="42600"/>
            </a:xfrm>
            <a:prstGeom prst="rect">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664" name="Google Shape;3664;p11"/>
          <p:cNvGrpSpPr/>
          <p:nvPr/>
        </p:nvGrpSpPr>
        <p:grpSpPr>
          <a:xfrm>
            <a:off x="2420345" y="1930195"/>
            <a:ext cx="2280352" cy="930002"/>
            <a:chOff x="749309" y="1112739"/>
            <a:chExt cx="2371603" cy="976502"/>
          </a:xfrm>
        </p:grpSpPr>
        <p:sp>
          <p:nvSpPr>
            <p:cNvPr id="3665" name="Google Shape;3665;p11"/>
            <p:cNvSpPr/>
            <p:nvPr/>
          </p:nvSpPr>
          <p:spPr>
            <a:xfrm>
              <a:off x="1092126" y="111273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66" name="Google Shape;3666;p11"/>
            <p:cNvSpPr/>
            <p:nvPr/>
          </p:nvSpPr>
          <p:spPr>
            <a:xfrm>
              <a:off x="1434943" y="111273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67" name="Google Shape;3667;p11"/>
            <p:cNvSpPr/>
            <p:nvPr/>
          </p:nvSpPr>
          <p:spPr>
            <a:xfrm>
              <a:off x="1777760" y="111273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68" name="Google Shape;3668;p11"/>
            <p:cNvSpPr/>
            <p:nvPr/>
          </p:nvSpPr>
          <p:spPr>
            <a:xfrm>
              <a:off x="2120578" y="111273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69" name="Google Shape;3669;p11"/>
            <p:cNvSpPr/>
            <p:nvPr/>
          </p:nvSpPr>
          <p:spPr>
            <a:xfrm>
              <a:off x="2463395" y="111273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0" name="Google Shape;3670;p11"/>
            <p:cNvSpPr/>
            <p:nvPr/>
          </p:nvSpPr>
          <p:spPr>
            <a:xfrm>
              <a:off x="2806212" y="111273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1" name="Google Shape;3671;p11"/>
            <p:cNvSpPr/>
            <p:nvPr/>
          </p:nvSpPr>
          <p:spPr>
            <a:xfrm>
              <a:off x="749309" y="1362294"/>
              <a:ext cx="314700" cy="226800"/>
            </a:xfrm>
            <a:prstGeom prst="rect">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2" name="Google Shape;3672;p11"/>
            <p:cNvSpPr/>
            <p:nvPr/>
          </p:nvSpPr>
          <p:spPr>
            <a:xfrm>
              <a:off x="1092126" y="136229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3" name="Google Shape;3673;p11"/>
            <p:cNvSpPr/>
            <p:nvPr/>
          </p:nvSpPr>
          <p:spPr>
            <a:xfrm>
              <a:off x="1434943" y="136229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4" name="Google Shape;3674;p11"/>
            <p:cNvSpPr/>
            <p:nvPr/>
          </p:nvSpPr>
          <p:spPr>
            <a:xfrm>
              <a:off x="1777760" y="136229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5" name="Google Shape;3675;p11"/>
            <p:cNvSpPr/>
            <p:nvPr/>
          </p:nvSpPr>
          <p:spPr>
            <a:xfrm>
              <a:off x="2120578" y="136229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6" name="Google Shape;3676;p11"/>
            <p:cNvSpPr/>
            <p:nvPr/>
          </p:nvSpPr>
          <p:spPr>
            <a:xfrm>
              <a:off x="2463395" y="136229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7" name="Google Shape;3677;p11"/>
            <p:cNvSpPr/>
            <p:nvPr/>
          </p:nvSpPr>
          <p:spPr>
            <a:xfrm>
              <a:off x="2806212" y="136229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8" name="Google Shape;3678;p11"/>
            <p:cNvSpPr/>
            <p:nvPr/>
          </p:nvSpPr>
          <p:spPr>
            <a:xfrm>
              <a:off x="749309" y="1611849"/>
              <a:ext cx="314700" cy="226800"/>
            </a:xfrm>
            <a:prstGeom prst="rect">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79" name="Google Shape;3679;p11"/>
            <p:cNvSpPr/>
            <p:nvPr/>
          </p:nvSpPr>
          <p:spPr>
            <a:xfrm>
              <a:off x="1092126" y="161184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0" name="Google Shape;3680;p11"/>
            <p:cNvSpPr/>
            <p:nvPr/>
          </p:nvSpPr>
          <p:spPr>
            <a:xfrm>
              <a:off x="1434943" y="161184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1" name="Google Shape;3681;p11"/>
            <p:cNvSpPr/>
            <p:nvPr/>
          </p:nvSpPr>
          <p:spPr>
            <a:xfrm>
              <a:off x="1777760" y="161184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2" name="Google Shape;3682;p11"/>
            <p:cNvSpPr/>
            <p:nvPr/>
          </p:nvSpPr>
          <p:spPr>
            <a:xfrm>
              <a:off x="2120578" y="161184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3" name="Google Shape;3683;p11"/>
            <p:cNvSpPr/>
            <p:nvPr/>
          </p:nvSpPr>
          <p:spPr>
            <a:xfrm>
              <a:off x="2463395" y="161184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4" name="Google Shape;3684;p11"/>
            <p:cNvSpPr/>
            <p:nvPr/>
          </p:nvSpPr>
          <p:spPr>
            <a:xfrm>
              <a:off x="2806212" y="1611849"/>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5" name="Google Shape;3685;p11"/>
            <p:cNvSpPr/>
            <p:nvPr/>
          </p:nvSpPr>
          <p:spPr>
            <a:xfrm>
              <a:off x="749309" y="1861404"/>
              <a:ext cx="314700" cy="226800"/>
            </a:xfrm>
            <a:prstGeom prst="rect">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6" name="Google Shape;3686;p11"/>
            <p:cNvSpPr/>
            <p:nvPr/>
          </p:nvSpPr>
          <p:spPr>
            <a:xfrm>
              <a:off x="1092126" y="186140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7" name="Google Shape;3687;p11"/>
            <p:cNvSpPr/>
            <p:nvPr/>
          </p:nvSpPr>
          <p:spPr>
            <a:xfrm>
              <a:off x="1434943" y="186140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8" name="Google Shape;3688;p11"/>
            <p:cNvSpPr/>
            <p:nvPr/>
          </p:nvSpPr>
          <p:spPr>
            <a:xfrm>
              <a:off x="1777760" y="186140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89" name="Google Shape;3689;p11"/>
            <p:cNvSpPr/>
            <p:nvPr/>
          </p:nvSpPr>
          <p:spPr>
            <a:xfrm>
              <a:off x="2120578" y="186140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90" name="Google Shape;3690;p11"/>
            <p:cNvSpPr/>
            <p:nvPr/>
          </p:nvSpPr>
          <p:spPr>
            <a:xfrm>
              <a:off x="2463395" y="186140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91" name="Google Shape;3691;p11"/>
            <p:cNvSpPr/>
            <p:nvPr/>
          </p:nvSpPr>
          <p:spPr>
            <a:xfrm>
              <a:off x="2806212" y="1861404"/>
              <a:ext cx="314700" cy="2268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92" name="Google Shape;3692;p11"/>
            <p:cNvSpPr/>
            <p:nvPr/>
          </p:nvSpPr>
          <p:spPr>
            <a:xfrm>
              <a:off x="749309" y="1112739"/>
              <a:ext cx="314700" cy="226800"/>
            </a:xfrm>
            <a:prstGeom prst="rect">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93" name="Google Shape;3693;p11"/>
            <p:cNvSpPr/>
            <p:nvPr/>
          </p:nvSpPr>
          <p:spPr>
            <a:xfrm>
              <a:off x="1434877" y="1258345"/>
              <a:ext cx="1685700" cy="78600"/>
            </a:xfrm>
            <a:prstGeom prst="rect">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94" name="Google Shape;3694;p11"/>
            <p:cNvSpPr/>
            <p:nvPr/>
          </p:nvSpPr>
          <p:spPr>
            <a:xfrm>
              <a:off x="1777683" y="2010641"/>
              <a:ext cx="1000200" cy="78600"/>
            </a:xfrm>
            <a:prstGeom prst="rect">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95" name="Google Shape;3695;p11"/>
            <p:cNvSpPr/>
            <p:nvPr/>
          </p:nvSpPr>
          <p:spPr>
            <a:xfrm>
              <a:off x="1092070" y="1759876"/>
              <a:ext cx="657600" cy="78600"/>
            </a:xfrm>
            <a:prstGeom prst="rect">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696" name="Google Shape;3696;p11"/>
            <p:cNvSpPr/>
            <p:nvPr/>
          </p:nvSpPr>
          <p:spPr>
            <a:xfrm>
              <a:off x="2463277" y="1759876"/>
              <a:ext cx="657600" cy="78600"/>
            </a:xfrm>
            <a:prstGeom prst="rect">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aphicFrame>
        <p:nvGraphicFramePr>
          <p:cNvPr id="3697" name="Google Shape;3697;p11"/>
          <p:cNvGraphicFramePr/>
          <p:nvPr/>
        </p:nvGraphicFramePr>
        <p:xfrm>
          <a:off x="7394917" y="1928574"/>
          <a:ext cx="2372667" cy="929929"/>
        </p:xfrm>
        <a:graphic>
          <a:graphicData uri="http://schemas.openxmlformats.org/drawingml/2006/table">
            <a:tbl>
              <a:tblPr>
                <a:noFill/>
              </a:tblPr>
              <a:tblGrid>
                <a:gridCol w="593167">
                  <a:extLst>
                    <a:ext uri="{9D8B030D-6E8A-4147-A177-3AD203B41FA5}">
                      <a16:colId xmlns:a16="http://schemas.microsoft.com/office/drawing/2014/main" val="20000"/>
                    </a:ext>
                  </a:extLst>
                </a:gridCol>
                <a:gridCol w="593167">
                  <a:extLst>
                    <a:ext uri="{9D8B030D-6E8A-4147-A177-3AD203B41FA5}">
                      <a16:colId xmlns:a16="http://schemas.microsoft.com/office/drawing/2014/main" val="20001"/>
                    </a:ext>
                  </a:extLst>
                </a:gridCol>
                <a:gridCol w="593167">
                  <a:extLst>
                    <a:ext uri="{9D8B030D-6E8A-4147-A177-3AD203B41FA5}">
                      <a16:colId xmlns:a16="http://schemas.microsoft.com/office/drawing/2014/main" val="20002"/>
                    </a:ext>
                  </a:extLst>
                </a:gridCol>
                <a:gridCol w="593167">
                  <a:extLst>
                    <a:ext uri="{9D8B030D-6E8A-4147-A177-3AD203B41FA5}">
                      <a16:colId xmlns:a16="http://schemas.microsoft.com/office/drawing/2014/main" val="20003"/>
                    </a:ext>
                  </a:extLst>
                </a:gridCol>
              </a:tblGrid>
              <a:tr h="309976">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09976">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09976">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698" name="Google Shape;3698;p11"/>
          <p:cNvGraphicFramePr/>
          <p:nvPr/>
        </p:nvGraphicFramePr>
        <p:xfrm>
          <a:off x="4925119" y="3008717"/>
          <a:ext cx="2250857" cy="827214"/>
        </p:xfrm>
        <a:graphic>
          <a:graphicData uri="http://schemas.openxmlformats.org/drawingml/2006/table">
            <a:tbl>
              <a:tblPr>
                <a:noFill/>
              </a:tblPr>
              <a:tblGrid>
                <a:gridCol w="562714">
                  <a:extLst>
                    <a:ext uri="{9D8B030D-6E8A-4147-A177-3AD203B41FA5}">
                      <a16:colId xmlns:a16="http://schemas.microsoft.com/office/drawing/2014/main" val="20000"/>
                    </a:ext>
                  </a:extLst>
                </a:gridCol>
                <a:gridCol w="562714">
                  <a:extLst>
                    <a:ext uri="{9D8B030D-6E8A-4147-A177-3AD203B41FA5}">
                      <a16:colId xmlns:a16="http://schemas.microsoft.com/office/drawing/2014/main" val="20001"/>
                    </a:ext>
                  </a:extLst>
                </a:gridCol>
                <a:gridCol w="562714">
                  <a:extLst>
                    <a:ext uri="{9D8B030D-6E8A-4147-A177-3AD203B41FA5}">
                      <a16:colId xmlns:a16="http://schemas.microsoft.com/office/drawing/2014/main" val="20002"/>
                    </a:ext>
                  </a:extLst>
                </a:gridCol>
                <a:gridCol w="562714">
                  <a:extLst>
                    <a:ext uri="{9D8B030D-6E8A-4147-A177-3AD203B41FA5}">
                      <a16:colId xmlns:a16="http://schemas.microsoft.com/office/drawing/2014/main" val="20003"/>
                    </a:ext>
                  </a:extLst>
                </a:gridCol>
              </a:tblGrid>
              <a:tr h="275738">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87071" marR="87071" marT="87071" marB="87071">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75738">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75738">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87071" marR="87071" marT="87071" marB="87071">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99" name="Google Shape;3699;p11"/>
          <p:cNvGrpSpPr/>
          <p:nvPr/>
        </p:nvGrpSpPr>
        <p:grpSpPr>
          <a:xfrm>
            <a:off x="5633623" y="3376946"/>
            <a:ext cx="1445177" cy="70914"/>
            <a:chOff x="3980086" y="2804397"/>
            <a:chExt cx="1227600" cy="66900"/>
          </a:xfrm>
        </p:grpSpPr>
        <p:sp>
          <p:nvSpPr>
            <p:cNvPr id="3700" name="Google Shape;3700;p1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01" name="Google Shape;3701;p1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02" name="Google Shape;3702;p11"/>
          <p:cNvGrpSpPr/>
          <p:nvPr/>
        </p:nvGrpSpPr>
        <p:grpSpPr>
          <a:xfrm>
            <a:off x="6228923" y="3655600"/>
            <a:ext cx="850434" cy="70914"/>
            <a:chOff x="3980086" y="2804397"/>
            <a:chExt cx="1227600" cy="66900"/>
          </a:xfrm>
        </p:grpSpPr>
        <p:sp>
          <p:nvSpPr>
            <p:cNvPr id="3703" name="Google Shape;3703;p1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04" name="Google Shape;3704;p1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05" name="Google Shape;3705;p11"/>
          <p:cNvGrpSpPr/>
          <p:nvPr/>
        </p:nvGrpSpPr>
        <p:grpSpPr>
          <a:xfrm>
            <a:off x="4927106" y="3997396"/>
            <a:ext cx="2250709" cy="958041"/>
            <a:chOff x="3358415" y="3361302"/>
            <a:chExt cx="2363244" cy="1024695"/>
          </a:xfrm>
        </p:grpSpPr>
        <p:grpSp>
          <p:nvGrpSpPr>
            <p:cNvPr id="3706" name="Google Shape;3706;p11"/>
            <p:cNvGrpSpPr/>
            <p:nvPr/>
          </p:nvGrpSpPr>
          <p:grpSpPr>
            <a:xfrm>
              <a:off x="3358415" y="3361302"/>
              <a:ext cx="441300" cy="1024695"/>
              <a:chOff x="3358415" y="3361302"/>
              <a:chExt cx="441300" cy="1024695"/>
            </a:xfrm>
          </p:grpSpPr>
          <p:sp>
            <p:nvSpPr>
              <p:cNvPr id="3707" name="Google Shape;3707;p11"/>
              <p:cNvSpPr/>
              <p:nvPr/>
            </p:nvSpPr>
            <p:spPr>
              <a:xfrm>
                <a:off x="3358415" y="3361302"/>
                <a:ext cx="441300" cy="136500"/>
              </a:xfrm>
              <a:prstGeom prst="flowChartAlternateProcess">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08" name="Google Shape;3708;p11"/>
              <p:cNvSpPr/>
              <p:nvPr/>
            </p:nvSpPr>
            <p:spPr>
              <a:xfrm>
                <a:off x="3358415" y="353894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09" name="Google Shape;3709;p11"/>
              <p:cNvSpPr/>
              <p:nvPr/>
            </p:nvSpPr>
            <p:spPr>
              <a:xfrm>
                <a:off x="3358415" y="3716591"/>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10" name="Google Shape;3710;p11"/>
              <p:cNvSpPr/>
              <p:nvPr/>
            </p:nvSpPr>
            <p:spPr>
              <a:xfrm>
                <a:off x="3358415" y="389423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11" name="Google Shape;3711;p11"/>
              <p:cNvSpPr/>
              <p:nvPr/>
            </p:nvSpPr>
            <p:spPr>
              <a:xfrm>
                <a:off x="3358415" y="407186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12" name="Google Shape;3712;p11"/>
              <p:cNvSpPr/>
              <p:nvPr/>
            </p:nvSpPr>
            <p:spPr>
              <a:xfrm>
                <a:off x="3358415" y="424949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13" name="Google Shape;3713;p11"/>
            <p:cNvGrpSpPr/>
            <p:nvPr/>
          </p:nvGrpSpPr>
          <p:grpSpPr>
            <a:xfrm>
              <a:off x="3838901" y="3361302"/>
              <a:ext cx="441300" cy="1024695"/>
              <a:chOff x="3838901" y="3361302"/>
              <a:chExt cx="441300" cy="1024695"/>
            </a:xfrm>
          </p:grpSpPr>
          <p:sp>
            <p:nvSpPr>
              <p:cNvPr id="3714" name="Google Shape;3714;p11"/>
              <p:cNvSpPr/>
              <p:nvPr/>
            </p:nvSpPr>
            <p:spPr>
              <a:xfrm>
                <a:off x="3838901" y="3361302"/>
                <a:ext cx="441300" cy="136500"/>
              </a:xfrm>
              <a:prstGeom prst="flowChartAlternateProcess">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15" name="Google Shape;3715;p11"/>
              <p:cNvSpPr/>
              <p:nvPr/>
            </p:nvSpPr>
            <p:spPr>
              <a:xfrm>
                <a:off x="3838901" y="353894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16" name="Google Shape;3716;p11"/>
              <p:cNvSpPr/>
              <p:nvPr/>
            </p:nvSpPr>
            <p:spPr>
              <a:xfrm>
                <a:off x="3838901" y="3716591"/>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17" name="Google Shape;3717;p11"/>
              <p:cNvSpPr/>
              <p:nvPr/>
            </p:nvSpPr>
            <p:spPr>
              <a:xfrm>
                <a:off x="3838901" y="389423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18" name="Google Shape;3718;p11"/>
              <p:cNvSpPr/>
              <p:nvPr/>
            </p:nvSpPr>
            <p:spPr>
              <a:xfrm>
                <a:off x="3838901" y="407186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19" name="Google Shape;3719;p11"/>
              <p:cNvSpPr/>
              <p:nvPr/>
            </p:nvSpPr>
            <p:spPr>
              <a:xfrm>
                <a:off x="3838901" y="424949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20" name="Google Shape;3720;p11"/>
            <p:cNvGrpSpPr/>
            <p:nvPr/>
          </p:nvGrpSpPr>
          <p:grpSpPr>
            <a:xfrm>
              <a:off x="4319387" y="3361302"/>
              <a:ext cx="441300" cy="1024695"/>
              <a:chOff x="4319387" y="3361302"/>
              <a:chExt cx="441300" cy="1024695"/>
            </a:xfrm>
          </p:grpSpPr>
          <p:sp>
            <p:nvSpPr>
              <p:cNvPr id="3721" name="Google Shape;3721;p11"/>
              <p:cNvSpPr/>
              <p:nvPr/>
            </p:nvSpPr>
            <p:spPr>
              <a:xfrm>
                <a:off x="4319387" y="3361302"/>
                <a:ext cx="441300" cy="136500"/>
              </a:xfrm>
              <a:prstGeom prst="flowChartAlternateProcess">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22" name="Google Shape;3722;p11"/>
              <p:cNvSpPr/>
              <p:nvPr/>
            </p:nvSpPr>
            <p:spPr>
              <a:xfrm>
                <a:off x="4319387" y="353894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23" name="Google Shape;3723;p11"/>
              <p:cNvSpPr/>
              <p:nvPr/>
            </p:nvSpPr>
            <p:spPr>
              <a:xfrm>
                <a:off x="4319387" y="3716591"/>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24" name="Google Shape;3724;p11"/>
              <p:cNvSpPr/>
              <p:nvPr/>
            </p:nvSpPr>
            <p:spPr>
              <a:xfrm>
                <a:off x="4319387" y="389423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25" name="Google Shape;3725;p11"/>
              <p:cNvSpPr/>
              <p:nvPr/>
            </p:nvSpPr>
            <p:spPr>
              <a:xfrm>
                <a:off x="4319387" y="407186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26" name="Google Shape;3726;p11"/>
              <p:cNvSpPr/>
              <p:nvPr/>
            </p:nvSpPr>
            <p:spPr>
              <a:xfrm>
                <a:off x="4319387" y="424949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27" name="Google Shape;3727;p11"/>
            <p:cNvGrpSpPr/>
            <p:nvPr/>
          </p:nvGrpSpPr>
          <p:grpSpPr>
            <a:xfrm>
              <a:off x="4799873" y="3361302"/>
              <a:ext cx="441300" cy="1024695"/>
              <a:chOff x="4799873" y="3361302"/>
              <a:chExt cx="441300" cy="1024695"/>
            </a:xfrm>
          </p:grpSpPr>
          <p:sp>
            <p:nvSpPr>
              <p:cNvPr id="3728" name="Google Shape;3728;p11"/>
              <p:cNvSpPr/>
              <p:nvPr/>
            </p:nvSpPr>
            <p:spPr>
              <a:xfrm>
                <a:off x="4799873" y="3361302"/>
                <a:ext cx="441300" cy="136500"/>
              </a:xfrm>
              <a:prstGeom prst="flowChartAlternateProcess">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29" name="Google Shape;3729;p11"/>
              <p:cNvSpPr/>
              <p:nvPr/>
            </p:nvSpPr>
            <p:spPr>
              <a:xfrm>
                <a:off x="4799873" y="353894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30" name="Google Shape;3730;p11"/>
              <p:cNvSpPr/>
              <p:nvPr/>
            </p:nvSpPr>
            <p:spPr>
              <a:xfrm>
                <a:off x="4799873" y="3716591"/>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31" name="Google Shape;3731;p11"/>
              <p:cNvSpPr/>
              <p:nvPr/>
            </p:nvSpPr>
            <p:spPr>
              <a:xfrm>
                <a:off x="4799873" y="389423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32" name="Google Shape;3732;p11"/>
              <p:cNvSpPr/>
              <p:nvPr/>
            </p:nvSpPr>
            <p:spPr>
              <a:xfrm>
                <a:off x="4799873" y="407186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33" name="Google Shape;3733;p11"/>
              <p:cNvSpPr/>
              <p:nvPr/>
            </p:nvSpPr>
            <p:spPr>
              <a:xfrm>
                <a:off x="4799873" y="424949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34" name="Google Shape;3734;p11"/>
            <p:cNvGrpSpPr/>
            <p:nvPr/>
          </p:nvGrpSpPr>
          <p:grpSpPr>
            <a:xfrm>
              <a:off x="5280360" y="3361302"/>
              <a:ext cx="441300" cy="1024695"/>
              <a:chOff x="5280360" y="3361302"/>
              <a:chExt cx="441300" cy="1024695"/>
            </a:xfrm>
          </p:grpSpPr>
          <p:sp>
            <p:nvSpPr>
              <p:cNvPr id="3735" name="Google Shape;3735;p11"/>
              <p:cNvSpPr/>
              <p:nvPr/>
            </p:nvSpPr>
            <p:spPr>
              <a:xfrm>
                <a:off x="5280360" y="3361302"/>
                <a:ext cx="441300" cy="136500"/>
              </a:xfrm>
              <a:prstGeom prst="flowChartAlternateProcess">
                <a:avLst/>
              </a:pr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36" name="Google Shape;3736;p11"/>
              <p:cNvSpPr/>
              <p:nvPr/>
            </p:nvSpPr>
            <p:spPr>
              <a:xfrm>
                <a:off x="5280360" y="353894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37" name="Google Shape;3737;p11"/>
              <p:cNvSpPr/>
              <p:nvPr/>
            </p:nvSpPr>
            <p:spPr>
              <a:xfrm>
                <a:off x="5280360" y="3716591"/>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38" name="Google Shape;3738;p11"/>
              <p:cNvSpPr/>
              <p:nvPr/>
            </p:nvSpPr>
            <p:spPr>
              <a:xfrm>
                <a:off x="5280360" y="389423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39" name="Google Shape;3739;p11"/>
              <p:cNvSpPr/>
              <p:nvPr/>
            </p:nvSpPr>
            <p:spPr>
              <a:xfrm>
                <a:off x="5280360" y="4071866"/>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40" name="Google Shape;3740;p11"/>
              <p:cNvSpPr/>
              <p:nvPr/>
            </p:nvSpPr>
            <p:spPr>
              <a:xfrm>
                <a:off x="5280360" y="4249497"/>
                <a:ext cx="441300" cy="136500"/>
              </a:xfrm>
              <a:prstGeom prst="flowChartAlternateProcess">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aphicFrame>
        <p:nvGraphicFramePr>
          <p:cNvPr id="3741" name="Google Shape;3741;p11"/>
          <p:cNvGraphicFramePr/>
          <p:nvPr/>
        </p:nvGraphicFramePr>
        <p:xfrm>
          <a:off x="2418941" y="3008714"/>
          <a:ext cx="2289143" cy="839429"/>
        </p:xfrm>
        <a:graphic>
          <a:graphicData uri="http://schemas.openxmlformats.org/drawingml/2006/table">
            <a:tbl>
              <a:tblPr>
                <a:noFill/>
              </a:tblPr>
              <a:tblGrid>
                <a:gridCol w="572286">
                  <a:extLst>
                    <a:ext uri="{9D8B030D-6E8A-4147-A177-3AD203B41FA5}">
                      <a16:colId xmlns:a16="http://schemas.microsoft.com/office/drawing/2014/main" val="20000"/>
                    </a:ext>
                  </a:extLst>
                </a:gridCol>
                <a:gridCol w="572286">
                  <a:extLst>
                    <a:ext uri="{9D8B030D-6E8A-4147-A177-3AD203B41FA5}">
                      <a16:colId xmlns:a16="http://schemas.microsoft.com/office/drawing/2014/main" val="20001"/>
                    </a:ext>
                  </a:extLst>
                </a:gridCol>
                <a:gridCol w="572286">
                  <a:extLst>
                    <a:ext uri="{9D8B030D-6E8A-4147-A177-3AD203B41FA5}">
                      <a16:colId xmlns:a16="http://schemas.microsoft.com/office/drawing/2014/main" val="20002"/>
                    </a:ext>
                  </a:extLst>
                </a:gridCol>
                <a:gridCol w="572286">
                  <a:extLst>
                    <a:ext uri="{9D8B030D-6E8A-4147-A177-3AD203B41FA5}">
                      <a16:colId xmlns:a16="http://schemas.microsoft.com/office/drawing/2014/main" val="20003"/>
                    </a:ext>
                  </a:extLst>
                </a:gridCol>
              </a:tblGrid>
              <a:tr h="279810">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79810">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79810">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87071" marR="87071" marT="87071" marB="87071">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42" name="Google Shape;3742;p11"/>
          <p:cNvGrpSpPr/>
          <p:nvPr/>
        </p:nvGrpSpPr>
        <p:grpSpPr>
          <a:xfrm>
            <a:off x="2420393" y="4008452"/>
            <a:ext cx="2289156" cy="958000"/>
            <a:chOff x="726450" y="3372825"/>
            <a:chExt cx="2403614" cy="1005900"/>
          </a:xfrm>
        </p:grpSpPr>
        <p:grpSp>
          <p:nvGrpSpPr>
            <p:cNvPr id="3743" name="Google Shape;3743;p11"/>
            <p:cNvGrpSpPr/>
            <p:nvPr/>
          </p:nvGrpSpPr>
          <p:grpSpPr>
            <a:xfrm>
              <a:off x="726450" y="3696000"/>
              <a:ext cx="2403614" cy="500898"/>
              <a:chOff x="726450" y="3696000"/>
              <a:chExt cx="2403614" cy="500898"/>
            </a:xfrm>
          </p:grpSpPr>
          <p:sp>
            <p:nvSpPr>
              <p:cNvPr id="3744" name="Google Shape;3744;p11"/>
              <p:cNvSpPr/>
              <p:nvPr/>
            </p:nvSpPr>
            <p:spPr>
              <a:xfrm>
                <a:off x="726450" y="3696000"/>
                <a:ext cx="2403600" cy="167100"/>
              </a:xfrm>
              <a:prstGeom prst="rect">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000000"/>
                  </a:solidFill>
                  <a:latin typeface="Arial"/>
                  <a:cs typeface="Arial"/>
                  <a:sym typeface="Arial"/>
                </a:endParaRPr>
              </a:p>
            </p:txBody>
          </p:sp>
          <p:sp>
            <p:nvSpPr>
              <p:cNvPr id="3745" name="Google Shape;3745;p11"/>
              <p:cNvSpPr/>
              <p:nvPr/>
            </p:nvSpPr>
            <p:spPr>
              <a:xfrm>
                <a:off x="726464" y="4029798"/>
                <a:ext cx="2403600" cy="167100"/>
              </a:xfrm>
              <a:prstGeom prst="rect">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90" kern="0">
                  <a:solidFill>
                    <a:srgbClr val="000000"/>
                  </a:solidFill>
                  <a:latin typeface="Arial"/>
                  <a:cs typeface="Arial"/>
                  <a:sym typeface="Arial"/>
                </a:endParaRPr>
              </a:p>
            </p:txBody>
          </p:sp>
        </p:grpSp>
        <p:grpSp>
          <p:nvGrpSpPr>
            <p:cNvPr id="3746" name="Google Shape;3746;p11"/>
            <p:cNvGrpSpPr/>
            <p:nvPr/>
          </p:nvGrpSpPr>
          <p:grpSpPr>
            <a:xfrm>
              <a:off x="1348050" y="3372825"/>
              <a:ext cx="1720425" cy="1005900"/>
              <a:chOff x="1348050" y="3372825"/>
              <a:chExt cx="1720425" cy="1005900"/>
            </a:xfrm>
          </p:grpSpPr>
          <p:sp>
            <p:nvSpPr>
              <p:cNvPr id="3747" name="Google Shape;3747;p1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90" kern="0">
                  <a:solidFill>
                    <a:srgbClr val="000000"/>
                  </a:solidFill>
                  <a:latin typeface="Arial"/>
                  <a:cs typeface="Arial"/>
                  <a:sym typeface="Arial"/>
                </a:endParaRPr>
              </a:p>
            </p:txBody>
          </p:sp>
          <p:sp>
            <p:nvSpPr>
              <p:cNvPr id="3748" name="Google Shape;3748;p1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90" kern="0">
                  <a:solidFill>
                    <a:srgbClr val="000000"/>
                  </a:solidFill>
                  <a:latin typeface="Arial"/>
                  <a:cs typeface="Arial"/>
                  <a:sym typeface="Arial"/>
                </a:endParaRPr>
              </a:p>
            </p:txBody>
          </p:sp>
          <p:sp>
            <p:nvSpPr>
              <p:cNvPr id="3749" name="Google Shape;3749;p1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90" kern="0">
                  <a:solidFill>
                    <a:srgbClr val="000000"/>
                  </a:solidFill>
                  <a:latin typeface="Arial"/>
                  <a:cs typeface="Arial"/>
                  <a:sym typeface="Arial"/>
                </a:endParaRPr>
              </a:p>
            </p:txBody>
          </p:sp>
          <p:sp>
            <p:nvSpPr>
              <p:cNvPr id="3750" name="Google Shape;3750;p1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90" kern="0">
                  <a:solidFill>
                    <a:srgbClr val="000000"/>
                  </a:solidFill>
                  <a:latin typeface="Arial"/>
                  <a:cs typeface="Arial"/>
                  <a:sym typeface="Arial"/>
                </a:endParaRPr>
              </a:p>
            </p:txBody>
          </p:sp>
          <p:sp>
            <p:nvSpPr>
              <p:cNvPr id="3751" name="Google Shape;3751;p1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90" kern="0">
                  <a:solidFill>
                    <a:srgbClr val="000000"/>
                  </a:solidFill>
                  <a:latin typeface="Arial"/>
                  <a:cs typeface="Arial"/>
                  <a:sym typeface="Arial"/>
                </a:endParaRPr>
              </a:p>
            </p:txBody>
          </p:sp>
        </p:grpSp>
        <p:grpSp>
          <p:nvGrpSpPr>
            <p:cNvPr id="3752" name="Google Shape;3752;p11"/>
            <p:cNvGrpSpPr/>
            <p:nvPr/>
          </p:nvGrpSpPr>
          <p:grpSpPr>
            <a:xfrm>
              <a:off x="1455707" y="3731058"/>
              <a:ext cx="1491150" cy="417657"/>
              <a:chOff x="1455707" y="3731058"/>
              <a:chExt cx="1491150" cy="417657"/>
            </a:xfrm>
          </p:grpSpPr>
          <p:grpSp>
            <p:nvGrpSpPr>
              <p:cNvPr id="3753" name="Google Shape;3753;p11"/>
              <p:cNvGrpSpPr/>
              <p:nvPr/>
            </p:nvGrpSpPr>
            <p:grpSpPr>
              <a:xfrm>
                <a:off x="1472938" y="3745828"/>
                <a:ext cx="72126" cy="53788"/>
                <a:chOff x="1472938" y="3745828"/>
                <a:chExt cx="72126" cy="53788"/>
              </a:xfrm>
            </p:grpSpPr>
            <p:sp>
              <p:nvSpPr>
                <p:cNvPr id="3754" name="Google Shape;3754;p1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55" name="Google Shape;3755;p1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56" name="Google Shape;3756;p11"/>
              <p:cNvGrpSpPr/>
              <p:nvPr/>
            </p:nvGrpSpPr>
            <p:grpSpPr>
              <a:xfrm>
                <a:off x="1819181" y="4089633"/>
                <a:ext cx="72126" cy="53788"/>
                <a:chOff x="1819181" y="4089633"/>
                <a:chExt cx="72126" cy="53788"/>
              </a:xfrm>
            </p:grpSpPr>
            <p:sp>
              <p:nvSpPr>
                <p:cNvPr id="3757" name="Google Shape;3757;p1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58" name="Google Shape;3758;p1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59" name="Google Shape;3759;p11"/>
              <p:cNvGrpSpPr/>
              <p:nvPr/>
            </p:nvGrpSpPr>
            <p:grpSpPr>
              <a:xfrm>
                <a:off x="1455707" y="4084171"/>
                <a:ext cx="64321" cy="64544"/>
                <a:chOff x="1455707" y="4084171"/>
                <a:chExt cx="64321" cy="64544"/>
              </a:xfrm>
            </p:grpSpPr>
            <p:sp>
              <p:nvSpPr>
                <p:cNvPr id="3760" name="Google Shape;3760;p1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61" name="Google Shape;3761;p1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62" name="Google Shape;3762;p11"/>
              <p:cNvGrpSpPr/>
              <p:nvPr/>
            </p:nvGrpSpPr>
            <p:grpSpPr>
              <a:xfrm>
                <a:off x="1818610" y="3731058"/>
                <a:ext cx="64321" cy="64544"/>
                <a:chOff x="1818610" y="3731058"/>
                <a:chExt cx="64321" cy="64544"/>
              </a:xfrm>
            </p:grpSpPr>
            <p:sp>
              <p:nvSpPr>
                <p:cNvPr id="3763" name="Google Shape;3763;p1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64" name="Google Shape;3764;p1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65" name="Google Shape;3765;p11"/>
              <p:cNvGrpSpPr/>
              <p:nvPr/>
            </p:nvGrpSpPr>
            <p:grpSpPr>
              <a:xfrm>
                <a:off x="2172491" y="4089633"/>
                <a:ext cx="72126" cy="53788"/>
                <a:chOff x="2172491" y="4089633"/>
                <a:chExt cx="72126" cy="53788"/>
              </a:xfrm>
            </p:grpSpPr>
            <p:sp>
              <p:nvSpPr>
                <p:cNvPr id="3766" name="Google Shape;3766;p1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67" name="Google Shape;3767;p1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68" name="Google Shape;3768;p11"/>
              <p:cNvGrpSpPr/>
              <p:nvPr/>
            </p:nvGrpSpPr>
            <p:grpSpPr>
              <a:xfrm>
                <a:off x="2171920" y="3731058"/>
                <a:ext cx="64321" cy="64544"/>
                <a:chOff x="2171920" y="3731058"/>
                <a:chExt cx="64321" cy="64544"/>
              </a:xfrm>
            </p:grpSpPr>
            <p:sp>
              <p:nvSpPr>
                <p:cNvPr id="3769" name="Google Shape;3769;p1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70" name="Google Shape;3770;p1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71" name="Google Shape;3771;p11"/>
              <p:cNvGrpSpPr/>
              <p:nvPr/>
            </p:nvGrpSpPr>
            <p:grpSpPr>
              <a:xfrm>
                <a:off x="2874730" y="3745828"/>
                <a:ext cx="72126" cy="53788"/>
                <a:chOff x="2874730" y="3745828"/>
                <a:chExt cx="72126" cy="53788"/>
              </a:xfrm>
            </p:grpSpPr>
            <p:sp>
              <p:nvSpPr>
                <p:cNvPr id="3772" name="Google Shape;3772;p1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73" name="Google Shape;3773;p1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74" name="Google Shape;3774;p11"/>
              <p:cNvGrpSpPr/>
              <p:nvPr/>
            </p:nvGrpSpPr>
            <p:grpSpPr>
              <a:xfrm>
                <a:off x="2878589" y="4081481"/>
                <a:ext cx="64321" cy="64544"/>
                <a:chOff x="2878589" y="4081481"/>
                <a:chExt cx="64321" cy="64544"/>
              </a:xfrm>
            </p:grpSpPr>
            <p:sp>
              <p:nvSpPr>
                <p:cNvPr id="3775" name="Google Shape;3775;p1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76" name="Google Shape;3776;p1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77" name="Google Shape;3777;p11"/>
              <p:cNvGrpSpPr/>
              <p:nvPr/>
            </p:nvGrpSpPr>
            <p:grpSpPr>
              <a:xfrm>
                <a:off x="2525796" y="4089633"/>
                <a:ext cx="72126" cy="53788"/>
                <a:chOff x="2525796" y="4089633"/>
                <a:chExt cx="72126" cy="53788"/>
              </a:xfrm>
            </p:grpSpPr>
            <p:sp>
              <p:nvSpPr>
                <p:cNvPr id="3778" name="Google Shape;3778;p1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79" name="Google Shape;3779;p1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80" name="Google Shape;3780;p11"/>
              <p:cNvGrpSpPr/>
              <p:nvPr/>
            </p:nvGrpSpPr>
            <p:grpSpPr>
              <a:xfrm>
                <a:off x="2525225" y="3731058"/>
                <a:ext cx="64321" cy="64544"/>
                <a:chOff x="2525225" y="3731058"/>
                <a:chExt cx="64321" cy="64544"/>
              </a:xfrm>
            </p:grpSpPr>
            <p:sp>
              <p:nvSpPr>
                <p:cNvPr id="3781" name="Google Shape;3781;p1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82" name="Google Shape;3782;p1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3786"/>
        <p:cNvGrpSpPr/>
        <p:nvPr/>
      </p:nvGrpSpPr>
      <p:grpSpPr>
        <a:xfrm>
          <a:off x="0" y="0"/>
          <a:ext cx="0" cy="0"/>
          <a:chOff x="0" y="0"/>
          <a:chExt cx="0" cy="0"/>
        </a:xfrm>
      </p:grpSpPr>
      <p:grpSp>
        <p:nvGrpSpPr>
          <p:cNvPr id="3787" name="Google Shape;3787;p12"/>
          <p:cNvGrpSpPr/>
          <p:nvPr/>
        </p:nvGrpSpPr>
        <p:grpSpPr>
          <a:xfrm>
            <a:off x="2424565" y="1904768"/>
            <a:ext cx="805639" cy="657859"/>
            <a:chOff x="732428" y="1198513"/>
            <a:chExt cx="845921" cy="690752"/>
          </a:xfrm>
        </p:grpSpPr>
        <p:grpSp>
          <p:nvGrpSpPr>
            <p:cNvPr id="3788" name="Google Shape;3788;p12"/>
            <p:cNvGrpSpPr/>
            <p:nvPr/>
          </p:nvGrpSpPr>
          <p:grpSpPr>
            <a:xfrm>
              <a:off x="823030" y="1198513"/>
              <a:ext cx="755319" cy="690752"/>
              <a:chOff x="823030" y="1198513"/>
              <a:chExt cx="755319" cy="690752"/>
            </a:xfrm>
          </p:grpSpPr>
          <p:sp>
            <p:nvSpPr>
              <p:cNvPr id="3789" name="Google Shape;3789;p1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90" name="Google Shape;3790;p1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91" name="Google Shape;3791;p12"/>
            <p:cNvGrpSpPr/>
            <p:nvPr/>
          </p:nvGrpSpPr>
          <p:grpSpPr>
            <a:xfrm>
              <a:off x="732428" y="1239937"/>
              <a:ext cx="739912" cy="607886"/>
              <a:chOff x="732428" y="1239937"/>
              <a:chExt cx="739912" cy="607886"/>
            </a:xfrm>
          </p:grpSpPr>
          <p:sp>
            <p:nvSpPr>
              <p:cNvPr id="3792" name="Google Shape;3792;p1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93" name="Google Shape;3793;p1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94" name="Google Shape;3794;p12"/>
            <p:cNvGrpSpPr/>
            <p:nvPr/>
          </p:nvGrpSpPr>
          <p:grpSpPr>
            <a:xfrm>
              <a:off x="732428" y="1277018"/>
              <a:ext cx="702832" cy="533758"/>
              <a:chOff x="732428" y="1277018"/>
              <a:chExt cx="702832" cy="533758"/>
            </a:xfrm>
          </p:grpSpPr>
          <p:sp>
            <p:nvSpPr>
              <p:cNvPr id="3795" name="Google Shape;3795;p1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96" name="Google Shape;3796;p1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797" name="Google Shape;3797;p12"/>
            <p:cNvGrpSpPr/>
            <p:nvPr/>
          </p:nvGrpSpPr>
          <p:grpSpPr>
            <a:xfrm>
              <a:off x="931170" y="1306653"/>
              <a:ext cx="647179" cy="474455"/>
              <a:chOff x="931170" y="1306653"/>
              <a:chExt cx="647179" cy="474455"/>
            </a:xfrm>
          </p:grpSpPr>
          <p:sp>
            <p:nvSpPr>
              <p:cNvPr id="3798" name="Google Shape;3798;p1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799" name="Google Shape;3799;p1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800" name="Google Shape;3800;p1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01" name="Google Shape;3801;p12"/>
          <p:cNvGrpSpPr/>
          <p:nvPr/>
        </p:nvGrpSpPr>
        <p:grpSpPr>
          <a:xfrm>
            <a:off x="5502287" y="1904774"/>
            <a:ext cx="604434" cy="666650"/>
            <a:chOff x="5985650" y="2860025"/>
            <a:chExt cx="1396075" cy="1539775"/>
          </a:xfrm>
        </p:grpSpPr>
        <p:sp>
          <p:nvSpPr>
            <p:cNvPr id="3802" name="Google Shape;3802;p1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03" name="Google Shape;3803;p1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04" name="Google Shape;3804;p1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05" name="Google Shape;3805;p1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06" name="Google Shape;3806;p1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07" name="Google Shape;3807;p1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08" name="Google Shape;3808;p1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09" name="Google Shape;3809;p1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0" name="Google Shape;3810;p1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1" name="Google Shape;3811;p1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2" name="Google Shape;3812;p1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3" name="Google Shape;3813;p1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4" name="Google Shape;3814;p1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5" name="Google Shape;3815;p1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6" name="Google Shape;3816;p1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7" name="Google Shape;3817;p1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8" name="Google Shape;3818;p1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19" name="Google Shape;3819;p1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0" name="Google Shape;3820;p1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1" name="Google Shape;3821;p1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2" name="Google Shape;3822;p1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3" name="Google Shape;3823;p1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4" name="Google Shape;3824;p1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5" name="Google Shape;3825;p1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6" name="Google Shape;3826;p1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7" name="Google Shape;3827;p1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8" name="Google Shape;3828;p1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29" name="Google Shape;3829;p1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30" name="Google Shape;3830;p1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31" name="Google Shape;3831;p1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32" name="Google Shape;3832;p1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33" name="Google Shape;3833;p1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34" name="Google Shape;3834;p12"/>
          <p:cNvGrpSpPr/>
          <p:nvPr/>
        </p:nvGrpSpPr>
        <p:grpSpPr>
          <a:xfrm>
            <a:off x="6221954" y="1904770"/>
            <a:ext cx="691281" cy="666643"/>
            <a:chOff x="4249973" y="1201875"/>
            <a:chExt cx="1958568" cy="1888762"/>
          </a:xfrm>
        </p:grpSpPr>
        <p:sp>
          <p:nvSpPr>
            <p:cNvPr id="3835" name="Google Shape;3835;p1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836" name="Google Shape;3836;p12"/>
            <p:cNvGrpSpPr/>
            <p:nvPr/>
          </p:nvGrpSpPr>
          <p:grpSpPr>
            <a:xfrm>
              <a:off x="5853086" y="1789142"/>
              <a:ext cx="355454" cy="1048099"/>
              <a:chOff x="5576108" y="2016725"/>
              <a:chExt cx="565200" cy="1666560"/>
            </a:xfrm>
          </p:grpSpPr>
          <p:sp>
            <p:nvSpPr>
              <p:cNvPr id="3837" name="Google Shape;3837;p12"/>
              <p:cNvSpPr/>
              <p:nvPr/>
            </p:nvSpPr>
            <p:spPr>
              <a:xfrm>
                <a:off x="5576108" y="2016725"/>
                <a:ext cx="565200" cy="565500"/>
              </a:xfrm>
              <a:prstGeom prst="ellipse">
                <a:avLst/>
              </a:prstGeom>
              <a:solidFill>
                <a:srgbClr val="667E92"/>
              </a:solidFill>
              <a:ln>
                <a:noFill/>
              </a:ln>
            </p:spPr>
            <p:txBody>
              <a:bodyPr spcFirstLastPara="1" wrap="square" lIns="87071" tIns="87071" rIns="87071" bIns="87071" anchor="ctr" anchorCtr="0">
                <a:noAutofit/>
              </a:bodyPr>
              <a:lstStyle/>
              <a:p>
                <a:pPr algn="ctr" defTabSz="870912">
                  <a:buClr>
                    <a:srgbClr val="000000"/>
                  </a:buClr>
                  <a:defRPr/>
                </a:pPr>
                <a:endParaRPr sz="1143" kern="0">
                  <a:solidFill>
                    <a:srgbClr val="FFFFFF"/>
                  </a:solidFill>
                  <a:latin typeface="Roboto Medium"/>
                  <a:ea typeface="Roboto Medium"/>
                  <a:cs typeface="Roboto Medium"/>
                  <a:sym typeface="Roboto Medium"/>
                </a:endParaRPr>
              </a:p>
            </p:txBody>
          </p:sp>
          <p:sp>
            <p:nvSpPr>
              <p:cNvPr id="3838" name="Google Shape;3838;p1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39" name="Google Shape;3839;p12"/>
            <p:cNvGrpSpPr/>
            <p:nvPr/>
          </p:nvGrpSpPr>
          <p:grpSpPr>
            <a:xfrm>
              <a:off x="4869455" y="2691676"/>
              <a:ext cx="1013897" cy="398961"/>
              <a:chOff x="4012057" y="3451825"/>
              <a:chExt cx="1612175" cy="634379"/>
            </a:xfrm>
          </p:grpSpPr>
          <p:sp>
            <p:nvSpPr>
              <p:cNvPr id="3840" name="Google Shape;3840;p12"/>
              <p:cNvSpPr/>
              <p:nvPr/>
            </p:nvSpPr>
            <p:spPr>
              <a:xfrm>
                <a:off x="5059033" y="3451825"/>
                <a:ext cx="565200" cy="565500"/>
              </a:xfrm>
              <a:prstGeom prst="ellipse">
                <a:avLst/>
              </a:prstGeom>
              <a:solidFill>
                <a:srgbClr val="667E92"/>
              </a:solidFill>
              <a:ln>
                <a:noFill/>
              </a:ln>
            </p:spPr>
            <p:txBody>
              <a:bodyPr spcFirstLastPara="1" wrap="square" lIns="87071" tIns="87071" rIns="87071" bIns="87071" anchor="ctr" anchorCtr="0">
                <a:noAutofit/>
              </a:bodyPr>
              <a:lstStyle/>
              <a:p>
                <a:pPr algn="ctr" defTabSz="870912">
                  <a:buClr>
                    <a:srgbClr val="000000"/>
                  </a:buClr>
                  <a:defRPr/>
                </a:pPr>
                <a:endParaRPr sz="1143" kern="0">
                  <a:solidFill>
                    <a:srgbClr val="FFFFFF"/>
                  </a:solidFill>
                  <a:latin typeface="Roboto Medium"/>
                  <a:ea typeface="Roboto Medium"/>
                  <a:cs typeface="Roboto Medium"/>
                  <a:sym typeface="Roboto Medium"/>
                </a:endParaRPr>
              </a:p>
            </p:txBody>
          </p:sp>
          <p:sp>
            <p:nvSpPr>
              <p:cNvPr id="3841" name="Google Shape;3841;p1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42" name="Google Shape;3842;p12"/>
            <p:cNvGrpSpPr/>
            <p:nvPr/>
          </p:nvGrpSpPr>
          <p:grpSpPr>
            <a:xfrm>
              <a:off x="4276937" y="2155961"/>
              <a:ext cx="651965" cy="891358"/>
              <a:chOff x="3069908" y="2599997"/>
              <a:chExt cx="1036675" cy="1417328"/>
            </a:xfrm>
          </p:grpSpPr>
          <p:sp>
            <p:nvSpPr>
              <p:cNvPr id="3843" name="Google Shape;3843;p12"/>
              <p:cNvSpPr/>
              <p:nvPr/>
            </p:nvSpPr>
            <p:spPr>
              <a:xfrm>
                <a:off x="3541383" y="3451825"/>
                <a:ext cx="565200" cy="565500"/>
              </a:xfrm>
              <a:prstGeom prst="ellipse">
                <a:avLst/>
              </a:prstGeom>
              <a:solidFill>
                <a:srgbClr val="667E92"/>
              </a:solidFill>
              <a:ln>
                <a:noFill/>
              </a:ln>
            </p:spPr>
            <p:txBody>
              <a:bodyPr spcFirstLastPara="1" wrap="square" lIns="87071" tIns="87071" rIns="87071" bIns="87071" anchor="ctr" anchorCtr="0">
                <a:noAutofit/>
              </a:bodyPr>
              <a:lstStyle/>
              <a:p>
                <a:pPr algn="ctr" defTabSz="870912">
                  <a:buClr>
                    <a:srgbClr val="000000"/>
                  </a:buClr>
                  <a:defRPr/>
                </a:pPr>
                <a:endParaRPr sz="1143" kern="0">
                  <a:solidFill>
                    <a:srgbClr val="FFFFFF"/>
                  </a:solidFill>
                  <a:latin typeface="Roboto Medium"/>
                  <a:ea typeface="Roboto Medium"/>
                  <a:cs typeface="Roboto Medium"/>
                  <a:sym typeface="Roboto Medium"/>
                </a:endParaRPr>
              </a:p>
            </p:txBody>
          </p:sp>
          <p:sp>
            <p:nvSpPr>
              <p:cNvPr id="3844" name="Google Shape;3844;p1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45" name="Google Shape;3845;p12"/>
            <p:cNvGrpSpPr/>
            <p:nvPr/>
          </p:nvGrpSpPr>
          <p:grpSpPr>
            <a:xfrm>
              <a:off x="5054918" y="1201875"/>
              <a:ext cx="999548" cy="602711"/>
              <a:chOff x="4306958" y="1082925"/>
              <a:chExt cx="1589359" cy="958358"/>
            </a:xfrm>
          </p:grpSpPr>
          <p:sp>
            <p:nvSpPr>
              <p:cNvPr id="3846" name="Google Shape;3846;p12"/>
              <p:cNvSpPr/>
              <p:nvPr/>
            </p:nvSpPr>
            <p:spPr>
              <a:xfrm>
                <a:off x="4306958" y="1082925"/>
                <a:ext cx="565200" cy="565500"/>
              </a:xfrm>
              <a:prstGeom prst="ellipse">
                <a:avLst/>
              </a:prstGeom>
              <a:solidFill>
                <a:srgbClr val="5F7D95"/>
              </a:solidFill>
              <a:ln>
                <a:noFill/>
              </a:ln>
            </p:spPr>
            <p:txBody>
              <a:bodyPr spcFirstLastPara="1" wrap="square" lIns="87071" tIns="87071" rIns="87071" bIns="87071" anchor="ctr" anchorCtr="0">
                <a:noAutofit/>
              </a:bodyPr>
              <a:lstStyle/>
              <a:p>
                <a:pPr algn="ctr" defTabSz="870912">
                  <a:buClr>
                    <a:srgbClr val="000000"/>
                  </a:buClr>
                  <a:defRPr/>
                </a:pPr>
                <a:endParaRPr sz="1143" kern="0">
                  <a:solidFill>
                    <a:srgbClr val="FFFFFF"/>
                  </a:solidFill>
                  <a:latin typeface="Roboto Medium"/>
                  <a:ea typeface="Roboto Medium"/>
                  <a:cs typeface="Roboto Medium"/>
                  <a:sym typeface="Roboto Medium"/>
                </a:endParaRPr>
              </a:p>
            </p:txBody>
          </p:sp>
          <p:sp>
            <p:nvSpPr>
              <p:cNvPr id="3847" name="Google Shape;3847;p1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48" name="Google Shape;3848;p12"/>
            <p:cNvGrpSpPr/>
            <p:nvPr/>
          </p:nvGrpSpPr>
          <p:grpSpPr>
            <a:xfrm>
              <a:off x="4249973" y="1303451"/>
              <a:ext cx="799317" cy="841334"/>
              <a:chOff x="3027033" y="1244439"/>
              <a:chExt cx="1270977" cy="1337786"/>
            </a:xfrm>
          </p:grpSpPr>
          <p:sp>
            <p:nvSpPr>
              <p:cNvPr id="3849" name="Google Shape;3849;p12"/>
              <p:cNvSpPr/>
              <p:nvPr/>
            </p:nvSpPr>
            <p:spPr>
              <a:xfrm>
                <a:off x="3027033" y="2016725"/>
                <a:ext cx="565200" cy="565500"/>
              </a:xfrm>
              <a:prstGeom prst="ellipse">
                <a:avLst/>
              </a:prstGeom>
              <a:solidFill>
                <a:srgbClr val="667E92"/>
              </a:solidFill>
              <a:ln>
                <a:noFill/>
              </a:ln>
            </p:spPr>
            <p:txBody>
              <a:bodyPr spcFirstLastPara="1" wrap="square" lIns="87071" tIns="87071" rIns="87071" bIns="87071" anchor="ctr" anchorCtr="0">
                <a:noAutofit/>
              </a:bodyPr>
              <a:lstStyle/>
              <a:p>
                <a:pPr algn="ctr" defTabSz="870912">
                  <a:buClr>
                    <a:srgbClr val="000000"/>
                  </a:buClr>
                  <a:defRPr/>
                </a:pPr>
                <a:endParaRPr sz="1143" kern="0">
                  <a:solidFill>
                    <a:srgbClr val="FFFFFF"/>
                  </a:solidFill>
                  <a:latin typeface="Roboto Medium"/>
                  <a:ea typeface="Roboto Medium"/>
                  <a:cs typeface="Roboto Medium"/>
                  <a:sym typeface="Roboto Medium"/>
                </a:endParaRPr>
              </a:p>
            </p:txBody>
          </p:sp>
          <p:sp>
            <p:nvSpPr>
              <p:cNvPr id="3850" name="Google Shape;3850;p1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851" name="Google Shape;3851;p12"/>
          <p:cNvGrpSpPr/>
          <p:nvPr/>
        </p:nvGrpSpPr>
        <p:grpSpPr>
          <a:xfrm>
            <a:off x="5605635" y="2749322"/>
            <a:ext cx="715018" cy="651223"/>
            <a:chOff x="4204684" y="2104422"/>
            <a:chExt cx="699822" cy="637382"/>
          </a:xfrm>
        </p:grpSpPr>
        <p:grpSp>
          <p:nvGrpSpPr>
            <p:cNvPr id="3852" name="Google Shape;3852;p12"/>
            <p:cNvGrpSpPr/>
            <p:nvPr/>
          </p:nvGrpSpPr>
          <p:grpSpPr>
            <a:xfrm>
              <a:off x="4204684" y="2430067"/>
              <a:ext cx="342957" cy="311738"/>
              <a:chOff x="4204684" y="2430067"/>
              <a:chExt cx="342957" cy="311738"/>
            </a:xfrm>
          </p:grpSpPr>
          <p:sp>
            <p:nvSpPr>
              <p:cNvPr id="3853" name="Google Shape;3853;p1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54" name="Google Shape;3854;p1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55" name="Google Shape;3855;p12"/>
            <p:cNvGrpSpPr/>
            <p:nvPr/>
          </p:nvGrpSpPr>
          <p:grpSpPr>
            <a:xfrm>
              <a:off x="4561586" y="2430067"/>
              <a:ext cx="342920" cy="311738"/>
              <a:chOff x="4561586" y="2430067"/>
              <a:chExt cx="342920" cy="311738"/>
            </a:xfrm>
          </p:grpSpPr>
          <p:sp>
            <p:nvSpPr>
              <p:cNvPr id="3856" name="Google Shape;3856;p1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57" name="Google Shape;3857;p1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58" name="Google Shape;3858;p12"/>
            <p:cNvGrpSpPr/>
            <p:nvPr/>
          </p:nvGrpSpPr>
          <p:grpSpPr>
            <a:xfrm>
              <a:off x="4561586" y="2104422"/>
              <a:ext cx="342920" cy="311738"/>
              <a:chOff x="4561586" y="2104422"/>
              <a:chExt cx="342920" cy="311738"/>
            </a:xfrm>
          </p:grpSpPr>
          <p:sp>
            <p:nvSpPr>
              <p:cNvPr id="3859" name="Google Shape;3859;p1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60" name="Google Shape;3860;p1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61" name="Google Shape;3861;p12"/>
            <p:cNvGrpSpPr/>
            <p:nvPr/>
          </p:nvGrpSpPr>
          <p:grpSpPr>
            <a:xfrm>
              <a:off x="4204684" y="2104422"/>
              <a:ext cx="342957" cy="311664"/>
              <a:chOff x="4204684" y="2104422"/>
              <a:chExt cx="342957" cy="311664"/>
            </a:xfrm>
          </p:grpSpPr>
          <p:sp>
            <p:nvSpPr>
              <p:cNvPr id="3862" name="Google Shape;3862;p1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63" name="Google Shape;3863;p1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864" name="Google Shape;3864;p12"/>
          <p:cNvGrpSpPr/>
          <p:nvPr/>
        </p:nvGrpSpPr>
        <p:grpSpPr>
          <a:xfrm>
            <a:off x="7000333" y="1904765"/>
            <a:ext cx="629134" cy="656064"/>
            <a:chOff x="5830645" y="1267368"/>
            <a:chExt cx="530340" cy="553040"/>
          </a:xfrm>
        </p:grpSpPr>
        <p:sp>
          <p:nvSpPr>
            <p:cNvPr id="3865" name="Google Shape;3865;p1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866" name="Google Shape;3866;p12"/>
            <p:cNvGrpSpPr/>
            <p:nvPr/>
          </p:nvGrpSpPr>
          <p:grpSpPr>
            <a:xfrm>
              <a:off x="5830645" y="1267368"/>
              <a:ext cx="259743" cy="269909"/>
              <a:chOff x="5830645" y="1267368"/>
              <a:chExt cx="259743" cy="269909"/>
            </a:xfrm>
          </p:grpSpPr>
          <p:sp>
            <p:nvSpPr>
              <p:cNvPr id="3867" name="Google Shape;3867;p1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68" name="Google Shape;3868;p1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69" name="Google Shape;3869;p12"/>
            <p:cNvGrpSpPr/>
            <p:nvPr/>
          </p:nvGrpSpPr>
          <p:grpSpPr>
            <a:xfrm>
              <a:off x="6101293" y="1267368"/>
              <a:ext cx="259692" cy="269909"/>
              <a:chOff x="6101293" y="1267368"/>
              <a:chExt cx="259692" cy="269909"/>
            </a:xfrm>
          </p:grpSpPr>
          <p:sp>
            <p:nvSpPr>
              <p:cNvPr id="3870" name="Google Shape;3870;p1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71" name="Google Shape;3871;p1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72" name="Google Shape;3872;p12"/>
            <p:cNvGrpSpPr/>
            <p:nvPr/>
          </p:nvGrpSpPr>
          <p:grpSpPr>
            <a:xfrm>
              <a:off x="5830645" y="1550500"/>
              <a:ext cx="259692" cy="269909"/>
              <a:chOff x="5830645" y="1550500"/>
              <a:chExt cx="259692" cy="269909"/>
            </a:xfrm>
          </p:grpSpPr>
          <p:sp>
            <p:nvSpPr>
              <p:cNvPr id="3873" name="Google Shape;3873;p1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74" name="Google Shape;3874;p1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75" name="Google Shape;3875;p12"/>
            <p:cNvGrpSpPr/>
            <p:nvPr/>
          </p:nvGrpSpPr>
          <p:grpSpPr>
            <a:xfrm>
              <a:off x="6101293" y="1550500"/>
              <a:ext cx="259692" cy="269909"/>
              <a:chOff x="6101293" y="1550500"/>
              <a:chExt cx="259692" cy="269909"/>
            </a:xfrm>
          </p:grpSpPr>
          <p:sp>
            <p:nvSpPr>
              <p:cNvPr id="3876" name="Google Shape;3876;p1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77" name="Google Shape;3877;p1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878" name="Google Shape;3878;p12"/>
          <p:cNvGrpSpPr/>
          <p:nvPr/>
        </p:nvGrpSpPr>
        <p:grpSpPr>
          <a:xfrm>
            <a:off x="2430952" y="2752820"/>
            <a:ext cx="663956" cy="647213"/>
            <a:chOff x="2679875" y="2361475"/>
            <a:chExt cx="780425" cy="760575"/>
          </a:xfrm>
        </p:grpSpPr>
        <p:sp>
          <p:nvSpPr>
            <p:cNvPr id="3879" name="Google Shape;3879;p1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80" name="Google Shape;3880;p1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81" name="Google Shape;3881;p1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82" name="Google Shape;3882;p1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83" name="Google Shape;3883;p1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84" name="Google Shape;3884;p1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85" name="Google Shape;3885;p12"/>
          <p:cNvGrpSpPr/>
          <p:nvPr/>
        </p:nvGrpSpPr>
        <p:grpSpPr>
          <a:xfrm>
            <a:off x="4715867" y="1904814"/>
            <a:ext cx="700790" cy="651950"/>
            <a:chOff x="3351965" y="1148808"/>
            <a:chExt cx="750770" cy="698375"/>
          </a:xfrm>
        </p:grpSpPr>
        <p:grpSp>
          <p:nvGrpSpPr>
            <p:cNvPr id="3886" name="Google Shape;3886;p12"/>
            <p:cNvGrpSpPr/>
            <p:nvPr/>
          </p:nvGrpSpPr>
          <p:grpSpPr>
            <a:xfrm>
              <a:off x="3586796" y="1148808"/>
              <a:ext cx="294857" cy="286830"/>
              <a:chOff x="3750225" y="1774000"/>
              <a:chExt cx="149575" cy="145525"/>
            </a:xfrm>
          </p:grpSpPr>
          <p:sp>
            <p:nvSpPr>
              <p:cNvPr id="3887" name="Google Shape;3887;p1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88" name="Google Shape;3888;p1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89" name="Google Shape;3889;p12"/>
            <p:cNvGrpSpPr/>
            <p:nvPr/>
          </p:nvGrpSpPr>
          <p:grpSpPr>
            <a:xfrm>
              <a:off x="3779245" y="1375768"/>
              <a:ext cx="323490" cy="286978"/>
              <a:chOff x="3847850" y="1889150"/>
              <a:chExt cx="164100" cy="145600"/>
            </a:xfrm>
          </p:grpSpPr>
          <p:sp>
            <p:nvSpPr>
              <p:cNvPr id="3890" name="Google Shape;3890;p1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91" name="Google Shape;3891;p1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92" name="Google Shape;3892;p12"/>
            <p:cNvGrpSpPr/>
            <p:nvPr/>
          </p:nvGrpSpPr>
          <p:grpSpPr>
            <a:xfrm>
              <a:off x="3351965" y="1330435"/>
              <a:ext cx="295449" cy="285401"/>
              <a:chOff x="3631100" y="1866150"/>
              <a:chExt cx="149875" cy="144800"/>
            </a:xfrm>
          </p:grpSpPr>
          <p:sp>
            <p:nvSpPr>
              <p:cNvPr id="3893" name="Google Shape;3893;p1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94" name="Google Shape;3894;p1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895" name="Google Shape;3895;p12"/>
            <p:cNvGrpSpPr/>
            <p:nvPr/>
          </p:nvGrpSpPr>
          <p:grpSpPr>
            <a:xfrm>
              <a:off x="3548208" y="1560352"/>
              <a:ext cx="294808" cy="286830"/>
              <a:chOff x="3730650" y="1982800"/>
              <a:chExt cx="149550" cy="145525"/>
            </a:xfrm>
          </p:grpSpPr>
          <p:sp>
            <p:nvSpPr>
              <p:cNvPr id="3896" name="Google Shape;3896;p1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897" name="Google Shape;3897;p1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898" name="Google Shape;3898;p12"/>
          <p:cNvGrpSpPr/>
          <p:nvPr/>
        </p:nvGrpSpPr>
        <p:grpSpPr>
          <a:xfrm>
            <a:off x="9003157" y="1904770"/>
            <a:ext cx="766252" cy="645519"/>
            <a:chOff x="7636443" y="1204988"/>
            <a:chExt cx="804565" cy="677795"/>
          </a:xfrm>
        </p:grpSpPr>
        <p:grpSp>
          <p:nvGrpSpPr>
            <p:cNvPr id="3899" name="Google Shape;3899;p12"/>
            <p:cNvGrpSpPr/>
            <p:nvPr/>
          </p:nvGrpSpPr>
          <p:grpSpPr>
            <a:xfrm>
              <a:off x="7636443" y="1509705"/>
              <a:ext cx="804565" cy="373078"/>
              <a:chOff x="7636443" y="1509705"/>
              <a:chExt cx="804565" cy="373078"/>
            </a:xfrm>
          </p:grpSpPr>
          <p:sp>
            <p:nvSpPr>
              <p:cNvPr id="3900" name="Google Shape;3900;p1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01" name="Google Shape;3901;p1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02" name="Google Shape;3902;p12"/>
            <p:cNvGrpSpPr/>
            <p:nvPr/>
          </p:nvGrpSpPr>
          <p:grpSpPr>
            <a:xfrm>
              <a:off x="7636443" y="1408133"/>
              <a:ext cx="804565" cy="373078"/>
              <a:chOff x="7636443" y="1408133"/>
              <a:chExt cx="804565" cy="373078"/>
            </a:xfrm>
          </p:grpSpPr>
          <p:sp>
            <p:nvSpPr>
              <p:cNvPr id="3903" name="Google Shape;3903;p1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04" name="Google Shape;3904;p1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05" name="Google Shape;3905;p12"/>
            <p:cNvGrpSpPr/>
            <p:nvPr/>
          </p:nvGrpSpPr>
          <p:grpSpPr>
            <a:xfrm>
              <a:off x="7636443" y="1306560"/>
              <a:ext cx="804565" cy="373078"/>
              <a:chOff x="7636443" y="1306560"/>
              <a:chExt cx="804565" cy="373078"/>
            </a:xfrm>
          </p:grpSpPr>
          <p:sp>
            <p:nvSpPr>
              <p:cNvPr id="3906" name="Google Shape;3906;p1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07" name="Google Shape;3907;p1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08" name="Google Shape;3908;p12"/>
            <p:cNvGrpSpPr/>
            <p:nvPr/>
          </p:nvGrpSpPr>
          <p:grpSpPr>
            <a:xfrm>
              <a:off x="7636443" y="1204988"/>
              <a:ext cx="804565" cy="373078"/>
              <a:chOff x="7636443" y="1204988"/>
              <a:chExt cx="804565" cy="373078"/>
            </a:xfrm>
          </p:grpSpPr>
          <p:sp>
            <p:nvSpPr>
              <p:cNvPr id="3909" name="Google Shape;3909;p1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10" name="Google Shape;3910;p1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3911" name="Google Shape;3911;p12"/>
          <p:cNvGrpSpPr/>
          <p:nvPr/>
        </p:nvGrpSpPr>
        <p:grpSpPr>
          <a:xfrm>
            <a:off x="6468724" y="2768972"/>
            <a:ext cx="629847" cy="629703"/>
            <a:chOff x="3990000" y="975400"/>
            <a:chExt cx="3934200" cy="3933300"/>
          </a:xfrm>
        </p:grpSpPr>
        <p:sp>
          <p:nvSpPr>
            <p:cNvPr id="3912" name="Google Shape;3912;p12"/>
            <p:cNvSpPr/>
            <p:nvPr/>
          </p:nvSpPr>
          <p:spPr>
            <a:xfrm>
              <a:off x="3990000" y="975400"/>
              <a:ext cx="3934200" cy="3933300"/>
            </a:xfrm>
            <a:prstGeom prst="ellipse">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13" name="Google Shape;3913;p12"/>
            <p:cNvSpPr/>
            <p:nvPr/>
          </p:nvSpPr>
          <p:spPr>
            <a:xfrm>
              <a:off x="4346550" y="1331800"/>
              <a:ext cx="3221100" cy="3220500"/>
            </a:xfrm>
            <a:prstGeom prst="ellipse">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14" name="Google Shape;3914;p12"/>
            <p:cNvSpPr/>
            <p:nvPr/>
          </p:nvSpPr>
          <p:spPr>
            <a:xfrm>
              <a:off x="4786800" y="1771750"/>
              <a:ext cx="2340600" cy="2340600"/>
            </a:xfrm>
            <a:prstGeom prst="ellipse">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15" name="Google Shape;3915;p12"/>
            <p:cNvSpPr/>
            <p:nvPr/>
          </p:nvSpPr>
          <p:spPr>
            <a:xfrm>
              <a:off x="5218650" y="2203450"/>
              <a:ext cx="1476900" cy="1477200"/>
            </a:xfrm>
            <a:prstGeom prst="ellipse">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16" name="Google Shape;3916;p12"/>
          <p:cNvGrpSpPr/>
          <p:nvPr/>
        </p:nvGrpSpPr>
        <p:grpSpPr>
          <a:xfrm>
            <a:off x="8034103" y="2748630"/>
            <a:ext cx="827506" cy="651658"/>
            <a:chOff x="6598259" y="2078634"/>
            <a:chExt cx="868881" cy="684241"/>
          </a:xfrm>
        </p:grpSpPr>
        <p:sp>
          <p:nvSpPr>
            <p:cNvPr id="3917" name="Google Shape;3917;p1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18" name="Google Shape;3918;p1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19" name="Google Shape;3919;p1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20" name="Google Shape;3920;p1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21" name="Google Shape;3921;p1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22" name="Google Shape;3922;p1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923" name="Google Shape;3923;p12"/>
            <p:cNvGrpSpPr/>
            <p:nvPr/>
          </p:nvGrpSpPr>
          <p:grpSpPr>
            <a:xfrm>
              <a:off x="6808175" y="2078634"/>
              <a:ext cx="452229" cy="684241"/>
              <a:chOff x="6808175" y="2078634"/>
              <a:chExt cx="452229" cy="684241"/>
            </a:xfrm>
          </p:grpSpPr>
          <p:sp>
            <p:nvSpPr>
              <p:cNvPr id="3924" name="Google Shape;3924;p1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25" name="Google Shape;3925;p1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26" name="Google Shape;3926;p1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27" name="Google Shape;3927;p1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28" name="Google Shape;3928;p1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29" name="Google Shape;3929;p1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3930" name="Google Shape;3930;p12"/>
              <p:cNvGrpSpPr/>
              <p:nvPr/>
            </p:nvGrpSpPr>
            <p:grpSpPr>
              <a:xfrm>
                <a:off x="6821586" y="2078634"/>
                <a:ext cx="426871" cy="684241"/>
                <a:chOff x="6821586" y="2078634"/>
                <a:chExt cx="426871" cy="684241"/>
              </a:xfrm>
            </p:grpSpPr>
            <p:grpSp>
              <p:nvGrpSpPr>
                <p:cNvPr id="3931" name="Google Shape;3931;p12"/>
                <p:cNvGrpSpPr/>
                <p:nvPr/>
              </p:nvGrpSpPr>
              <p:grpSpPr>
                <a:xfrm>
                  <a:off x="6821586" y="2078634"/>
                  <a:ext cx="426871" cy="684241"/>
                  <a:chOff x="6821586" y="2078634"/>
                  <a:chExt cx="426871" cy="684241"/>
                </a:xfrm>
              </p:grpSpPr>
              <p:sp>
                <p:nvSpPr>
                  <p:cNvPr id="3932" name="Google Shape;3932;p1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33" name="Google Shape;3933;p1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34" name="Google Shape;3934;p1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35" name="Google Shape;3935;p1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36" name="Google Shape;3936;p1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37" name="Google Shape;3937;p1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38" name="Google Shape;3938;p1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39" name="Google Shape;3939;p1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0" name="Google Shape;3940;p1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1" name="Google Shape;3941;p1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2" name="Google Shape;3942;p1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3" name="Google Shape;3943;p1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4" name="Google Shape;3944;p1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5" name="Google Shape;3945;p1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6" name="Google Shape;3946;p1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7" name="Google Shape;3947;p1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8" name="Google Shape;3948;p1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49" name="Google Shape;3949;p1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50" name="Google Shape;3950;p1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3951" name="Google Shape;3951;p1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52" name="Google Shape;3952;p1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53" name="Google Shape;3953;p1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54" name="Google Shape;3954;p1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55" name="Google Shape;3955;p1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56" name="Google Shape;3956;p1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nvGrpSpPr>
          <p:cNvPr id="3957" name="Google Shape;3957;p12"/>
          <p:cNvGrpSpPr/>
          <p:nvPr/>
        </p:nvGrpSpPr>
        <p:grpSpPr>
          <a:xfrm>
            <a:off x="7246641" y="2753969"/>
            <a:ext cx="639389" cy="639389"/>
            <a:chOff x="6535625" y="760425"/>
            <a:chExt cx="1665900" cy="1665900"/>
          </a:xfrm>
        </p:grpSpPr>
        <p:sp>
          <p:nvSpPr>
            <p:cNvPr id="3958" name="Google Shape;3958;p12"/>
            <p:cNvSpPr/>
            <p:nvPr/>
          </p:nvSpPr>
          <p:spPr>
            <a:xfrm>
              <a:off x="6535625" y="760425"/>
              <a:ext cx="1665900" cy="1665900"/>
            </a:xfrm>
            <a:prstGeom prst="ellipse">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59" name="Google Shape;3959;p12"/>
            <p:cNvSpPr/>
            <p:nvPr/>
          </p:nvSpPr>
          <p:spPr>
            <a:xfrm>
              <a:off x="6713675" y="1116525"/>
              <a:ext cx="1309800" cy="1309800"/>
            </a:xfrm>
            <a:prstGeom prst="ellipse">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60" name="Google Shape;3960;p12"/>
            <p:cNvSpPr/>
            <p:nvPr/>
          </p:nvSpPr>
          <p:spPr>
            <a:xfrm>
              <a:off x="6831275" y="1351725"/>
              <a:ext cx="1074600" cy="1074600"/>
            </a:xfrm>
            <a:prstGeom prst="ellipse">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61" name="Google Shape;3961;p12"/>
            <p:cNvSpPr/>
            <p:nvPr/>
          </p:nvSpPr>
          <p:spPr>
            <a:xfrm>
              <a:off x="6942425" y="1574025"/>
              <a:ext cx="852300" cy="852300"/>
            </a:xfrm>
            <a:prstGeom prst="ellipse">
              <a:avLst/>
            </a:pr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62" name="Google Shape;3962;p12"/>
          <p:cNvGrpSpPr/>
          <p:nvPr/>
        </p:nvGrpSpPr>
        <p:grpSpPr>
          <a:xfrm>
            <a:off x="2424562" y="4342922"/>
            <a:ext cx="1276942" cy="610314"/>
            <a:chOff x="238125" y="1151100"/>
            <a:chExt cx="7139450" cy="3412300"/>
          </a:xfrm>
        </p:grpSpPr>
        <p:sp>
          <p:nvSpPr>
            <p:cNvPr id="3963" name="Google Shape;3963;p1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64" name="Google Shape;3964;p1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65" name="Google Shape;3965;p1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66" name="Google Shape;3966;p1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67" name="Google Shape;3967;p1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68" name="Google Shape;3968;p1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69" name="Google Shape;3969;p1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70" name="Google Shape;3970;p1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71" name="Google Shape;3971;p1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72" name="Google Shape;3972;p1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73" name="Google Shape;3973;p1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74" name="Google Shape;3974;p1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75" name="Google Shape;3975;p12"/>
          <p:cNvGrpSpPr/>
          <p:nvPr/>
        </p:nvGrpSpPr>
        <p:grpSpPr>
          <a:xfrm>
            <a:off x="7060014" y="3584142"/>
            <a:ext cx="938435" cy="557870"/>
            <a:chOff x="5145061" y="2881789"/>
            <a:chExt cx="1107641" cy="658458"/>
          </a:xfrm>
        </p:grpSpPr>
        <p:grpSp>
          <p:nvGrpSpPr>
            <p:cNvPr id="3976" name="Google Shape;3976;p12"/>
            <p:cNvGrpSpPr/>
            <p:nvPr/>
          </p:nvGrpSpPr>
          <p:grpSpPr>
            <a:xfrm>
              <a:off x="5722989" y="3244587"/>
              <a:ext cx="529713" cy="295659"/>
              <a:chOff x="5722989" y="3244587"/>
              <a:chExt cx="529713" cy="295659"/>
            </a:xfrm>
          </p:grpSpPr>
          <p:sp>
            <p:nvSpPr>
              <p:cNvPr id="3977" name="Google Shape;3977;p1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defTabSz="870912">
                  <a:buClr>
                    <a:srgbClr val="000000"/>
                  </a:buClr>
                  <a:defRPr/>
                </a:pPr>
                <a:endParaRPr sz="857" kern="0">
                  <a:solidFill>
                    <a:srgbClr val="000000"/>
                  </a:solidFill>
                  <a:latin typeface="Arial"/>
                  <a:cs typeface="Arial"/>
                  <a:sym typeface="Arial"/>
                </a:endParaRPr>
              </a:p>
            </p:txBody>
          </p:sp>
          <p:sp>
            <p:nvSpPr>
              <p:cNvPr id="3978" name="Google Shape;3978;p1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defTabSz="870912">
                  <a:buClr>
                    <a:srgbClr val="000000"/>
                  </a:buClr>
                  <a:defRPr/>
                </a:pPr>
                <a:endParaRPr sz="857" kern="0">
                  <a:solidFill>
                    <a:srgbClr val="000000"/>
                  </a:solidFill>
                  <a:latin typeface="Arial"/>
                  <a:cs typeface="Arial"/>
                  <a:sym typeface="Arial"/>
                </a:endParaRPr>
              </a:p>
            </p:txBody>
          </p:sp>
        </p:grpSp>
        <p:grpSp>
          <p:nvGrpSpPr>
            <p:cNvPr id="3979" name="Google Shape;3979;p12"/>
            <p:cNvGrpSpPr/>
            <p:nvPr/>
          </p:nvGrpSpPr>
          <p:grpSpPr>
            <a:xfrm>
              <a:off x="5145061" y="3244587"/>
              <a:ext cx="536807" cy="295659"/>
              <a:chOff x="5145061" y="3244587"/>
              <a:chExt cx="536807" cy="295659"/>
            </a:xfrm>
          </p:grpSpPr>
          <p:sp>
            <p:nvSpPr>
              <p:cNvPr id="3980" name="Google Shape;3980;p1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defTabSz="870912">
                  <a:buClr>
                    <a:srgbClr val="000000"/>
                  </a:buClr>
                  <a:defRPr/>
                </a:pPr>
                <a:endParaRPr sz="857" kern="0">
                  <a:solidFill>
                    <a:srgbClr val="000000"/>
                  </a:solidFill>
                  <a:latin typeface="Arial"/>
                  <a:cs typeface="Arial"/>
                  <a:sym typeface="Arial"/>
                </a:endParaRPr>
              </a:p>
            </p:txBody>
          </p:sp>
          <p:sp>
            <p:nvSpPr>
              <p:cNvPr id="3981" name="Google Shape;3981;p1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defTabSz="870912">
                  <a:buClr>
                    <a:srgbClr val="000000"/>
                  </a:buClr>
                  <a:defRPr/>
                </a:pPr>
                <a:endParaRPr sz="857" kern="0">
                  <a:solidFill>
                    <a:srgbClr val="000000"/>
                  </a:solidFill>
                  <a:latin typeface="Arial"/>
                  <a:cs typeface="Arial"/>
                  <a:sym typeface="Arial"/>
                </a:endParaRPr>
              </a:p>
            </p:txBody>
          </p:sp>
        </p:grpSp>
        <p:grpSp>
          <p:nvGrpSpPr>
            <p:cNvPr id="3982" name="Google Shape;3982;p12"/>
            <p:cNvGrpSpPr/>
            <p:nvPr/>
          </p:nvGrpSpPr>
          <p:grpSpPr>
            <a:xfrm>
              <a:off x="5341327" y="2898245"/>
              <a:ext cx="532309" cy="614891"/>
              <a:chOff x="5341327" y="2898245"/>
              <a:chExt cx="532309" cy="614891"/>
            </a:xfrm>
          </p:grpSpPr>
          <p:sp>
            <p:nvSpPr>
              <p:cNvPr id="3983" name="Google Shape;3983;p1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defTabSz="870912">
                  <a:buClr>
                    <a:srgbClr val="000000"/>
                  </a:buClr>
                  <a:defRPr/>
                </a:pPr>
                <a:endParaRPr sz="857" kern="0">
                  <a:solidFill>
                    <a:srgbClr val="000000"/>
                  </a:solidFill>
                  <a:latin typeface="Arial"/>
                  <a:cs typeface="Arial"/>
                  <a:sym typeface="Arial"/>
                </a:endParaRPr>
              </a:p>
            </p:txBody>
          </p:sp>
          <p:sp>
            <p:nvSpPr>
              <p:cNvPr id="3984" name="Google Shape;3984;p1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defTabSz="870912">
                  <a:buClr>
                    <a:srgbClr val="000000"/>
                  </a:buClr>
                  <a:defRPr/>
                </a:pPr>
                <a:endParaRPr sz="857" kern="0">
                  <a:solidFill>
                    <a:srgbClr val="000000"/>
                  </a:solidFill>
                  <a:latin typeface="Arial"/>
                  <a:cs typeface="Arial"/>
                  <a:sym typeface="Arial"/>
                </a:endParaRPr>
              </a:p>
            </p:txBody>
          </p:sp>
        </p:grpSp>
        <p:grpSp>
          <p:nvGrpSpPr>
            <p:cNvPr id="3985" name="Google Shape;3985;p12"/>
            <p:cNvGrpSpPr/>
            <p:nvPr/>
          </p:nvGrpSpPr>
          <p:grpSpPr>
            <a:xfrm>
              <a:off x="5532290" y="2881789"/>
              <a:ext cx="620516" cy="305456"/>
              <a:chOff x="5532290" y="2881789"/>
              <a:chExt cx="620516" cy="305456"/>
            </a:xfrm>
          </p:grpSpPr>
          <p:sp>
            <p:nvSpPr>
              <p:cNvPr id="3986" name="Google Shape;3986;p1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defTabSz="870912">
                  <a:buClr>
                    <a:srgbClr val="000000"/>
                  </a:buClr>
                  <a:defRPr/>
                </a:pPr>
                <a:endParaRPr sz="857" kern="0">
                  <a:solidFill>
                    <a:srgbClr val="000000"/>
                  </a:solidFill>
                  <a:latin typeface="Arial"/>
                  <a:cs typeface="Arial"/>
                  <a:sym typeface="Arial"/>
                </a:endParaRPr>
              </a:p>
            </p:txBody>
          </p:sp>
          <p:sp>
            <p:nvSpPr>
              <p:cNvPr id="3987" name="Google Shape;3987;p1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defTabSz="870912">
                  <a:buClr>
                    <a:srgbClr val="000000"/>
                  </a:buClr>
                  <a:defRPr/>
                </a:pPr>
                <a:endParaRPr sz="857" kern="0">
                  <a:solidFill>
                    <a:srgbClr val="000000"/>
                  </a:solidFill>
                  <a:latin typeface="Arial"/>
                  <a:cs typeface="Arial"/>
                  <a:sym typeface="Arial"/>
                </a:endParaRPr>
              </a:p>
            </p:txBody>
          </p:sp>
        </p:grpSp>
      </p:grpSp>
      <p:grpSp>
        <p:nvGrpSpPr>
          <p:cNvPr id="3988" name="Google Shape;3988;p12"/>
          <p:cNvGrpSpPr/>
          <p:nvPr/>
        </p:nvGrpSpPr>
        <p:grpSpPr>
          <a:xfrm>
            <a:off x="9516130" y="4338485"/>
            <a:ext cx="256255" cy="614753"/>
            <a:chOff x="7026852" y="3311869"/>
            <a:chExt cx="434331" cy="1041954"/>
          </a:xfrm>
        </p:grpSpPr>
        <p:sp>
          <p:nvSpPr>
            <p:cNvPr id="3989" name="Google Shape;3989;p1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90" name="Google Shape;3990;p1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91" name="Google Shape;3991;p1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92" name="Google Shape;3992;p12"/>
          <p:cNvGrpSpPr/>
          <p:nvPr/>
        </p:nvGrpSpPr>
        <p:grpSpPr>
          <a:xfrm>
            <a:off x="7627158" y="4375852"/>
            <a:ext cx="279888" cy="279844"/>
            <a:chOff x="4873519" y="3311869"/>
            <a:chExt cx="499374" cy="499296"/>
          </a:xfrm>
        </p:grpSpPr>
        <p:sp>
          <p:nvSpPr>
            <p:cNvPr id="3993" name="Google Shape;3993;p1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94" name="Google Shape;3994;p1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95" name="Google Shape;3995;p12"/>
          <p:cNvGrpSpPr/>
          <p:nvPr/>
        </p:nvGrpSpPr>
        <p:grpSpPr>
          <a:xfrm>
            <a:off x="7627158" y="4673348"/>
            <a:ext cx="279888" cy="279888"/>
            <a:chOff x="4873519" y="3875839"/>
            <a:chExt cx="499374" cy="499374"/>
          </a:xfrm>
        </p:grpSpPr>
        <p:sp>
          <p:nvSpPr>
            <p:cNvPr id="3996" name="Google Shape;3996;p1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3997" name="Google Shape;3997;p1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3998" name="Google Shape;3998;p12"/>
          <p:cNvGrpSpPr/>
          <p:nvPr/>
        </p:nvGrpSpPr>
        <p:grpSpPr>
          <a:xfrm>
            <a:off x="4037185" y="2741875"/>
            <a:ext cx="664861" cy="664960"/>
            <a:chOff x="2565073" y="2075876"/>
            <a:chExt cx="672482" cy="672518"/>
          </a:xfrm>
        </p:grpSpPr>
        <p:sp>
          <p:nvSpPr>
            <p:cNvPr id="3999" name="Google Shape;3999;p1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00" name="Google Shape;4000;p1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01" name="Google Shape;4001;p1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02" name="Google Shape;4002;p1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03" name="Google Shape;4003;p1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04" name="Google Shape;4004;p1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005" name="Google Shape;4005;p12"/>
          <p:cNvGrpSpPr/>
          <p:nvPr/>
        </p:nvGrpSpPr>
        <p:grpSpPr>
          <a:xfrm>
            <a:off x="7107100" y="4346258"/>
            <a:ext cx="417480" cy="606980"/>
            <a:chOff x="1697726" y="3244179"/>
            <a:chExt cx="788124" cy="1146069"/>
          </a:xfrm>
        </p:grpSpPr>
        <p:sp>
          <p:nvSpPr>
            <p:cNvPr id="4006" name="Google Shape;4006;p1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07" name="Google Shape;4007;p1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4008" name="Google Shape;4008;p12"/>
          <p:cNvSpPr/>
          <p:nvPr/>
        </p:nvSpPr>
        <p:spPr>
          <a:xfrm>
            <a:off x="9485442" y="4239384"/>
            <a:ext cx="19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4009" name="Google Shape;4009;p12"/>
          <p:cNvGrpSpPr/>
          <p:nvPr/>
        </p:nvGrpSpPr>
        <p:grpSpPr>
          <a:xfrm>
            <a:off x="9013021" y="2754221"/>
            <a:ext cx="761490" cy="638364"/>
            <a:chOff x="7617850" y="2063282"/>
            <a:chExt cx="799565" cy="670282"/>
          </a:xfrm>
        </p:grpSpPr>
        <p:cxnSp>
          <p:nvCxnSpPr>
            <p:cNvPr id="4010" name="Google Shape;4010;p1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11" name="Google Shape;4011;p1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12" name="Google Shape;4012;p1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13" name="Google Shape;4013;p1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14" name="Google Shape;4014;p1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15" name="Google Shape;4015;p1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16" name="Google Shape;4016;p12"/>
            <p:cNvGrpSpPr/>
            <p:nvPr/>
          </p:nvGrpSpPr>
          <p:grpSpPr>
            <a:xfrm>
              <a:off x="7734309" y="2063282"/>
              <a:ext cx="570957" cy="620095"/>
              <a:chOff x="7734309" y="2063282"/>
              <a:chExt cx="570957" cy="620095"/>
            </a:xfrm>
          </p:grpSpPr>
          <p:grpSp>
            <p:nvGrpSpPr>
              <p:cNvPr id="4017" name="Google Shape;4017;p12"/>
              <p:cNvGrpSpPr/>
              <p:nvPr/>
            </p:nvGrpSpPr>
            <p:grpSpPr>
              <a:xfrm>
                <a:off x="8031573" y="2063282"/>
                <a:ext cx="273693" cy="620095"/>
                <a:chOff x="8031573" y="2063282"/>
                <a:chExt cx="273693" cy="620095"/>
              </a:xfrm>
            </p:grpSpPr>
            <p:sp>
              <p:nvSpPr>
                <p:cNvPr id="4018" name="Google Shape;4018;p1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19" name="Google Shape;4019;p1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20" name="Google Shape;4020;p1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21" name="Google Shape;4021;p1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022" name="Google Shape;4022;p12"/>
              <p:cNvGrpSpPr/>
              <p:nvPr/>
            </p:nvGrpSpPr>
            <p:grpSpPr>
              <a:xfrm flipH="1">
                <a:off x="7734309" y="2063282"/>
                <a:ext cx="273693" cy="620095"/>
                <a:chOff x="8031573" y="2063282"/>
                <a:chExt cx="273693" cy="620095"/>
              </a:xfrm>
            </p:grpSpPr>
            <p:sp>
              <p:nvSpPr>
                <p:cNvPr id="4023" name="Google Shape;4023;p1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24" name="Google Shape;4024;p1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25" name="Google Shape;4025;p1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26" name="Google Shape;4026;p1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sp>
        <p:nvSpPr>
          <p:cNvPr id="4027" name="Google Shape;4027;p12"/>
          <p:cNvSpPr/>
          <p:nvPr/>
        </p:nvSpPr>
        <p:spPr>
          <a:xfrm>
            <a:off x="8498975" y="4365738"/>
            <a:ext cx="532135" cy="587502"/>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28" name="Google Shape;4028;p12"/>
          <p:cNvSpPr/>
          <p:nvPr/>
        </p:nvSpPr>
        <p:spPr>
          <a:xfrm rot="10800000">
            <a:off x="8009626" y="4363272"/>
            <a:ext cx="386772" cy="589964"/>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4029" name="Google Shape;4029;p12"/>
          <p:cNvGrpSpPr/>
          <p:nvPr/>
        </p:nvGrpSpPr>
        <p:grpSpPr>
          <a:xfrm>
            <a:off x="9190741" y="3567062"/>
            <a:ext cx="573873" cy="573223"/>
            <a:chOff x="1186975" y="238125"/>
            <a:chExt cx="5244275" cy="5238325"/>
          </a:xfrm>
        </p:grpSpPr>
        <p:sp>
          <p:nvSpPr>
            <p:cNvPr id="4030" name="Google Shape;4030;p1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31" name="Google Shape;4031;p1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32" name="Google Shape;4032;p1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33" name="Google Shape;4033;p1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034" name="Google Shape;4034;p12"/>
          <p:cNvGrpSpPr/>
          <p:nvPr/>
        </p:nvGrpSpPr>
        <p:grpSpPr>
          <a:xfrm>
            <a:off x="4850488" y="2747523"/>
            <a:ext cx="620808" cy="654608"/>
            <a:chOff x="3400515" y="2056248"/>
            <a:chExt cx="698134" cy="735987"/>
          </a:xfrm>
        </p:grpSpPr>
        <p:grpSp>
          <p:nvGrpSpPr>
            <p:cNvPr id="4035" name="Google Shape;4035;p12"/>
            <p:cNvGrpSpPr/>
            <p:nvPr/>
          </p:nvGrpSpPr>
          <p:grpSpPr>
            <a:xfrm>
              <a:off x="3400515" y="2283913"/>
              <a:ext cx="312919" cy="219900"/>
              <a:chOff x="3400515" y="2283913"/>
              <a:chExt cx="312919" cy="219900"/>
            </a:xfrm>
          </p:grpSpPr>
          <p:sp>
            <p:nvSpPr>
              <p:cNvPr id="4036" name="Google Shape;4036;p12"/>
              <p:cNvSpPr/>
              <p:nvPr/>
            </p:nvSpPr>
            <p:spPr>
              <a:xfrm>
                <a:off x="3493534" y="2283913"/>
                <a:ext cx="219900" cy="219900"/>
              </a:xfrm>
              <a:prstGeom prst="ellipse">
                <a:avLst/>
              </a:prstGeom>
              <a:solidFill>
                <a:srgbClr val="435D74"/>
              </a:solidFill>
              <a:ln>
                <a:noFill/>
              </a:ln>
            </p:spPr>
            <p:txBody>
              <a:bodyPr spcFirstLastPara="1" wrap="square" lIns="65310" tIns="32643" rIns="65310" bIns="32643" anchor="ctr" anchorCtr="0">
                <a:noAutofit/>
              </a:bodyPr>
              <a:lstStyle/>
              <a:p>
                <a:pPr algn="ctr" defTabSz="870912">
                  <a:buClr>
                    <a:srgbClr val="000000"/>
                  </a:buClr>
                  <a:defRPr/>
                </a:pPr>
                <a:endParaRPr sz="1333" kern="0">
                  <a:solidFill>
                    <a:srgbClr val="00C3B1"/>
                  </a:solidFill>
                  <a:latin typeface="Calibri"/>
                  <a:ea typeface="Calibri"/>
                  <a:cs typeface="Calibri"/>
                  <a:sym typeface="Calibri"/>
                </a:endParaRPr>
              </a:p>
            </p:txBody>
          </p:sp>
          <p:cxnSp>
            <p:nvCxnSpPr>
              <p:cNvPr id="4037" name="Google Shape;4037;p1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38" name="Google Shape;4038;p12"/>
            <p:cNvGrpSpPr/>
            <p:nvPr/>
          </p:nvGrpSpPr>
          <p:grpSpPr>
            <a:xfrm>
              <a:off x="3547823" y="2461089"/>
              <a:ext cx="219900" cy="331146"/>
              <a:chOff x="3547823" y="2461089"/>
              <a:chExt cx="219900" cy="331146"/>
            </a:xfrm>
          </p:grpSpPr>
          <p:sp>
            <p:nvSpPr>
              <p:cNvPr id="4039" name="Google Shape;4039;p12"/>
              <p:cNvSpPr/>
              <p:nvPr/>
            </p:nvSpPr>
            <p:spPr>
              <a:xfrm>
                <a:off x="3547823" y="2461089"/>
                <a:ext cx="219900" cy="219900"/>
              </a:xfrm>
              <a:prstGeom prst="ellipse">
                <a:avLst/>
              </a:prstGeom>
              <a:solidFill>
                <a:srgbClr val="5F7D95"/>
              </a:solidFill>
              <a:ln>
                <a:noFill/>
              </a:ln>
            </p:spPr>
            <p:txBody>
              <a:bodyPr spcFirstLastPara="1" wrap="square" lIns="65310" tIns="32643" rIns="65310" bIns="32643" anchor="ctr" anchorCtr="0">
                <a:noAutofit/>
              </a:bodyPr>
              <a:lstStyle/>
              <a:p>
                <a:pPr algn="ctr" defTabSz="870912">
                  <a:buClr>
                    <a:srgbClr val="000000"/>
                  </a:buClr>
                  <a:defRPr/>
                </a:pPr>
                <a:endParaRPr sz="1333" kern="0">
                  <a:solidFill>
                    <a:srgbClr val="00C3B1"/>
                  </a:solidFill>
                  <a:latin typeface="Calibri"/>
                  <a:ea typeface="Calibri"/>
                  <a:cs typeface="Calibri"/>
                  <a:sym typeface="Calibri"/>
                </a:endParaRPr>
              </a:p>
            </p:txBody>
          </p:sp>
          <p:cxnSp>
            <p:nvCxnSpPr>
              <p:cNvPr id="4040" name="Google Shape;4040;p1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041" name="Google Shape;4041;p12"/>
            <p:cNvGrpSpPr/>
            <p:nvPr/>
          </p:nvGrpSpPr>
          <p:grpSpPr>
            <a:xfrm>
              <a:off x="3734138" y="2461089"/>
              <a:ext cx="219900" cy="331146"/>
              <a:chOff x="3734138" y="2461089"/>
              <a:chExt cx="219900" cy="331146"/>
            </a:xfrm>
          </p:grpSpPr>
          <p:sp>
            <p:nvSpPr>
              <p:cNvPr id="4042" name="Google Shape;4042;p12"/>
              <p:cNvSpPr/>
              <p:nvPr/>
            </p:nvSpPr>
            <p:spPr>
              <a:xfrm>
                <a:off x="3734138" y="2461089"/>
                <a:ext cx="219900" cy="219900"/>
              </a:xfrm>
              <a:prstGeom prst="ellipse">
                <a:avLst/>
              </a:prstGeom>
              <a:solidFill>
                <a:srgbClr val="869FB2"/>
              </a:solidFill>
              <a:ln>
                <a:noFill/>
              </a:ln>
            </p:spPr>
            <p:txBody>
              <a:bodyPr spcFirstLastPara="1" wrap="square" lIns="65310" tIns="32643" rIns="65310" bIns="32643" anchor="ctr" anchorCtr="0">
                <a:noAutofit/>
              </a:bodyPr>
              <a:lstStyle/>
              <a:p>
                <a:pPr algn="ctr" defTabSz="870912">
                  <a:buClr>
                    <a:srgbClr val="000000"/>
                  </a:buClr>
                  <a:defRPr/>
                </a:pPr>
                <a:endParaRPr sz="1333" kern="0">
                  <a:solidFill>
                    <a:srgbClr val="00C3B1"/>
                  </a:solidFill>
                  <a:latin typeface="Calibri"/>
                  <a:ea typeface="Calibri"/>
                  <a:cs typeface="Calibri"/>
                  <a:sym typeface="Calibri"/>
                </a:endParaRPr>
              </a:p>
            </p:txBody>
          </p:sp>
          <p:cxnSp>
            <p:nvCxnSpPr>
              <p:cNvPr id="4043" name="Google Shape;4043;p1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044" name="Google Shape;4044;p12"/>
            <p:cNvGrpSpPr/>
            <p:nvPr/>
          </p:nvGrpSpPr>
          <p:grpSpPr>
            <a:xfrm>
              <a:off x="3787560" y="2281742"/>
              <a:ext cx="311089" cy="219900"/>
              <a:chOff x="3787560" y="2281742"/>
              <a:chExt cx="311089" cy="219900"/>
            </a:xfrm>
          </p:grpSpPr>
          <p:sp>
            <p:nvSpPr>
              <p:cNvPr id="4045" name="Google Shape;4045;p12"/>
              <p:cNvSpPr/>
              <p:nvPr/>
            </p:nvSpPr>
            <p:spPr>
              <a:xfrm>
                <a:off x="3787560" y="2281742"/>
                <a:ext cx="219900" cy="219900"/>
              </a:xfrm>
              <a:prstGeom prst="ellipse">
                <a:avLst/>
              </a:prstGeom>
              <a:solidFill>
                <a:srgbClr val="A5B7C6"/>
              </a:solidFill>
              <a:ln>
                <a:noFill/>
              </a:ln>
            </p:spPr>
            <p:txBody>
              <a:bodyPr spcFirstLastPara="1" wrap="square" lIns="65310" tIns="32643" rIns="65310" bIns="32643" anchor="ctr" anchorCtr="0">
                <a:noAutofit/>
              </a:bodyPr>
              <a:lstStyle/>
              <a:p>
                <a:pPr algn="ctr" defTabSz="870912">
                  <a:buClr>
                    <a:srgbClr val="000000"/>
                  </a:buClr>
                  <a:defRPr/>
                </a:pPr>
                <a:endParaRPr sz="1333" kern="0">
                  <a:solidFill>
                    <a:srgbClr val="00C3B1"/>
                  </a:solidFill>
                  <a:latin typeface="Calibri"/>
                  <a:ea typeface="Calibri"/>
                  <a:cs typeface="Calibri"/>
                  <a:sym typeface="Calibri"/>
                </a:endParaRPr>
              </a:p>
            </p:txBody>
          </p:sp>
          <p:cxnSp>
            <p:nvCxnSpPr>
              <p:cNvPr id="4046" name="Google Shape;4046;p1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047" name="Google Shape;4047;p12"/>
            <p:cNvGrpSpPr/>
            <p:nvPr/>
          </p:nvGrpSpPr>
          <p:grpSpPr>
            <a:xfrm>
              <a:off x="3637290" y="2056248"/>
              <a:ext cx="219900" cy="330736"/>
              <a:chOff x="3637290" y="2056248"/>
              <a:chExt cx="219900" cy="330736"/>
            </a:xfrm>
          </p:grpSpPr>
          <p:sp>
            <p:nvSpPr>
              <p:cNvPr id="4048" name="Google Shape;4048;p12"/>
              <p:cNvSpPr/>
              <p:nvPr/>
            </p:nvSpPr>
            <p:spPr>
              <a:xfrm>
                <a:off x="3637290" y="2167085"/>
                <a:ext cx="219900" cy="219900"/>
              </a:xfrm>
              <a:prstGeom prst="ellipse">
                <a:avLst/>
              </a:prstGeom>
              <a:solidFill>
                <a:srgbClr val="BAC8D3"/>
              </a:solidFill>
              <a:ln>
                <a:noFill/>
              </a:ln>
            </p:spPr>
            <p:txBody>
              <a:bodyPr spcFirstLastPara="1" wrap="square" lIns="65310" tIns="32643" rIns="65310" bIns="32643" anchor="ctr" anchorCtr="0">
                <a:noAutofit/>
              </a:bodyPr>
              <a:lstStyle/>
              <a:p>
                <a:pPr algn="ctr" defTabSz="870912">
                  <a:buClr>
                    <a:srgbClr val="000000"/>
                  </a:buClr>
                  <a:defRPr/>
                </a:pPr>
                <a:endParaRPr sz="1333" kern="0">
                  <a:solidFill>
                    <a:srgbClr val="FFFFFF"/>
                  </a:solidFill>
                  <a:latin typeface="Calibri"/>
                  <a:ea typeface="Calibri"/>
                  <a:cs typeface="Calibri"/>
                  <a:sym typeface="Calibri"/>
                </a:endParaRPr>
              </a:p>
            </p:txBody>
          </p:sp>
          <p:cxnSp>
            <p:nvCxnSpPr>
              <p:cNvPr id="4049" name="Google Shape;4049;p1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050" name="Google Shape;4050;p12"/>
          <p:cNvGrpSpPr/>
          <p:nvPr/>
        </p:nvGrpSpPr>
        <p:grpSpPr>
          <a:xfrm>
            <a:off x="4175923" y="3576100"/>
            <a:ext cx="1207756" cy="564185"/>
            <a:chOff x="238125" y="1188750"/>
            <a:chExt cx="7140450" cy="3335550"/>
          </a:xfrm>
        </p:grpSpPr>
        <p:sp>
          <p:nvSpPr>
            <p:cNvPr id="4051" name="Google Shape;4051;p1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52" name="Google Shape;4052;p1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53" name="Google Shape;4053;p1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54" name="Google Shape;4054;p1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55" name="Google Shape;4055;p1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056" name="Google Shape;4056;p12"/>
          <p:cNvGrpSpPr/>
          <p:nvPr/>
        </p:nvGrpSpPr>
        <p:grpSpPr>
          <a:xfrm>
            <a:off x="8088209" y="3578155"/>
            <a:ext cx="1003756" cy="562045"/>
            <a:chOff x="238125" y="1335475"/>
            <a:chExt cx="5418735" cy="3034175"/>
          </a:xfrm>
        </p:grpSpPr>
        <p:sp>
          <p:nvSpPr>
            <p:cNvPr id="4057" name="Google Shape;4057;p1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58" name="Google Shape;4058;p1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59" name="Google Shape;4059;p1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060" name="Google Shape;4060;p12"/>
          <p:cNvGrpSpPr/>
          <p:nvPr/>
        </p:nvGrpSpPr>
        <p:grpSpPr>
          <a:xfrm>
            <a:off x="5641362" y="4344724"/>
            <a:ext cx="1207816" cy="608513"/>
            <a:chOff x="3967651" y="3645904"/>
            <a:chExt cx="1479304" cy="745292"/>
          </a:xfrm>
        </p:grpSpPr>
        <p:grpSp>
          <p:nvGrpSpPr>
            <p:cNvPr id="4061" name="Google Shape;4061;p12"/>
            <p:cNvGrpSpPr/>
            <p:nvPr/>
          </p:nvGrpSpPr>
          <p:grpSpPr>
            <a:xfrm>
              <a:off x="3967651" y="4009026"/>
              <a:ext cx="1479304" cy="382170"/>
              <a:chOff x="3967651" y="4009026"/>
              <a:chExt cx="1479304" cy="382170"/>
            </a:xfrm>
          </p:grpSpPr>
          <p:grpSp>
            <p:nvGrpSpPr>
              <p:cNvPr id="4062" name="Google Shape;4062;p12"/>
              <p:cNvGrpSpPr/>
              <p:nvPr/>
            </p:nvGrpSpPr>
            <p:grpSpPr>
              <a:xfrm>
                <a:off x="4892216" y="4195630"/>
                <a:ext cx="554739" cy="195566"/>
                <a:chOff x="3604375" y="4892160"/>
                <a:chExt cx="1651500" cy="582215"/>
              </a:xfrm>
            </p:grpSpPr>
            <p:sp>
              <p:nvSpPr>
                <p:cNvPr id="4063" name="Google Shape;4063;p1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64" name="Google Shape;4064;p1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065" name="Google Shape;4065;p12"/>
              <p:cNvGrpSpPr/>
              <p:nvPr/>
            </p:nvGrpSpPr>
            <p:grpSpPr>
              <a:xfrm>
                <a:off x="3967651" y="4146303"/>
                <a:ext cx="579402" cy="244893"/>
                <a:chOff x="851875" y="4745310"/>
                <a:chExt cx="1724925" cy="729065"/>
              </a:xfrm>
            </p:grpSpPr>
            <p:sp>
              <p:nvSpPr>
                <p:cNvPr id="4066" name="Google Shape;4066;p1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67" name="Google Shape;4067;p1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068" name="Google Shape;4068;p12"/>
              <p:cNvGrpSpPr/>
              <p:nvPr/>
            </p:nvGrpSpPr>
            <p:grpSpPr>
              <a:xfrm>
                <a:off x="4460753" y="4009026"/>
                <a:ext cx="493110" cy="382170"/>
                <a:chOff x="2319875" y="4336625"/>
                <a:chExt cx="1468025" cy="1137750"/>
              </a:xfrm>
            </p:grpSpPr>
            <p:sp>
              <p:nvSpPr>
                <p:cNvPr id="4069" name="Google Shape;4069;p1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70" name="Google Shape;4070;p1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071" name="Google Shape;4071;p12"/>
            <p:cNvGrpSpPr/>
            <p:nvPr/>
          </p:nvGrpSpPr>
          <p:grpSpPr>
            <a:xfrm>
              <a:off x="4479443" y="3645904"/>
              <a:ext cx="455965" cy="388789"/>
              <a:chOff x="2957425" y="238100"/>
              <a:chExt cx="1910200" cy="1628775"/>
            </a:xfrm>
          </p:grpSpPr>
          <p:sp>
            <p:nvSpPr>
              <p:cNvPr id="4072" name="Google Shape;4072;p1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73" name="Google Shape;4073;p1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74" name="Google Shape;4074;p1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75" name="Google Shape;4075;p1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76" name="Google Shape;4076;p1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77" name="Google Shape;4077;p1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78" name="Google Shape;4078;p1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79" name="Google Shape;4079;p1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80" name="Google Shape;4080;p1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81" name="Google Shape;4081;p1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082" name="Google Shape;4082;p12"/>
          <p:cNvGrpSpPr/>
          <p:nvPr/>
        </p:nvGrpSpPr>
        <p:grpSpPr>
          <a:xfrm>
            <a:off x="4104326" y="4345869"/>
            <a:ext cx="1183931" cy="607370"/>
            <a:chOff x="2496310" y="3693351"/>
            <a:chExt cx="1342906" cy="688926"/>
          </a:xfrm>
        </p:grpSpPr>
        <p:grpSp>
          <p:nvGrpSpPr>
            <p:cNvPr id="4083" name="Google Shape;4083;p12"/>
            <p:cNvGrpSpPr/>
            <p:nvPr/>
          </p:nvGrpSpPr>
          <p:grpSpPr>
            <a:xfrm>
              <a:off x="2496310" y="3693351"/>
              <a:ext cx="1342906" cy="688875"/>
              <a:chOff x="2496310" y="3693351"/>
              <a:chExt cx="1342906" cy="688875"/>
            </a:xfrm>
          </p:grpSpPr>
          <p:sp>
            <p:nvSpPr>
              <p:cNvPr id="4084" name="Google Shape;4084;p1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85" name="Google Shape;4085;p12"/>
              <p:cNvSpPr/>
              <p:nvPr/>
            </p:nvSpPr>
            <p:spPr>
              <a:xfrm>
                <a:off x="3420688" y="3858516"/>
                <a:ext cx="65100" cy="65100"/>
              </a:xfrm>
              <a:prstGeom prst="ellipse">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86" name="Google Shape;4086;p12"/>
              <p:cNvSpPr/>
              <p:nvPr/>
            </p:nvSpPr>
            <p:spPr>
              <a:xfrm>
                <a:off x="3135700" y="3791751"/>
                <a:ext cx="65100" cy="65100"/>
              </a:xfrm>
              <a:prstGeom prst="ellipse">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87" name="Google Shape;4087;p12"/>
              <p:cNvSpPr/>
              <p:nvPr/>
            </p:nvSpPr>
            <p:spPr>
              <a:xfrm>
                <a:off x="3620515" y="4032917"/>
                <a:ext cx="65100" cy="65100"/>
              </a:xfrm>
              <a:prstGeom prst="ellipse">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88" name="Google Shape;4088;p12"/>
              <p:cNvSpPr/>
              <p:nvPr/>
            </p:nvSpPr>
            <p:spPr>
              <a:xfrm>
                <a:off x="2843808" y="3858516"/>
                <a:ext cx="65100" cy="65100"/>
              </a:xfrm>
              <a:prstGeom prst="ellipse">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89" name="Google Shape;4089;p12"/>
              <p:cNvSpPr/>
              <p:nvPr/>
            </p:nvSpPr>
            <p:spPr>
              <a:xfrm>
                <a:off x="2652010" y="4032917"/>
                <a:ext cx="65100" cy="65100"/>
              </a:xfrm>
              <a:prstGeom prst="ellipse">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090" name="Google Shape;4090;p12"/>
              <p:cNvCxnSpPr>
                <a:stCxn id="408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091" name="Google Shape;4091;p12"/>
              <p:cNvCxnSpPr>
                <a:stCxn id="408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092" name="Google Shape;4092;p12"/>
              <p:cNvCxnSpPr>
                <a:stCxn id="408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93" name="Google Shape;4093;p12"/>
              <p:cNvCxnSpPr>
                <a:stCxn id="408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94" name="Google Shape;4094;p12"/>
              <p:cNvCxnSpPr>
                <a:stCxn id="408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095" name="Google Shape;4095;p12"/>
            <p:cNvGrpSpPr/>
            <p:nvPr/>
          </p:nvGrpSpPr>
          <p:grpSpPr>
            <a:xfrm>
              <a:off x="2675275" y="3930557"/>
              <a:ext cx="1003306" cy="451719"/>
              <a:chOff x="2675275" y="4174282"/>
              <a:chExt cx="1003306" cy="451719"/>
            </a:xfrm>
          </p:grpSpPr>
          <p:sp>
            <p:nvSpPr>
              <p:cNvPr id="4096" name="Google Shape;4096;p1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97" name="Google Shape;4097;p1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098" name="Google Shape;4098;p1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099" name="Google Shape;4099;p12"/>
          <p:cNvGrpSpPr/>
          <p:nvPr/>
        </p:nvGrpSpPr>
        <p:grpSpPr>
          <a:xfrm>
            <a:off x="3317346" y="1904770"/>
            <a:ext cx="547153" cy="833056"/>
            <a:chOff x="1715404" y="1112080"/>
            <a:chExt cx="642270" cy="977984"/>
          </a:xfrm>
        </p:grpSpPr>
        <p:grpSp>
          <p:nvGrpSpPr>
            <p:cNvPr id="4100" name="Google Shape;4100;p12"/>
            <p:cNvGrpSpPr/>
            <p:nvPr/>
          </p:nvGrpSpPr>
          <p:grpSpPr>
            <a:xfrm>
              <a:off x="1715404" y="1112080"/>
              <a:ext cx="642270" cy="977984"/>
              <a:chOff x="1715404" y="1112080"/>
              <a:chExt cx="642270" cy="977984"/>
            </a:xfrm>
          </p:grpSpPr>
          <p:sp>
            <p:nvSpPr>
              <p:cNvPr id="4101" name="Google Shape;4101;p1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02" name="Google Shape;4102;p1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03" name="Google Shape;4103;p12"/>
            <p:cNvGrpSpPr/>
            <p:nvPr/>
          </p:nvGrpSpPr>
          <p:grpSpPr>
            <a:xfrm>
              <a:off x="1768927" y="1165603"/>
              <a:ext cx="535225" cy="851367"/>
              <a:chOff x="1768927" y="1165603"/>
              <a:chExt cx="535225" cy="851367"/>
            </a:xfrm>
          </p:grpSpPr>
          <p:sp>
            <p:nvSpPr>
              <p:cNvPr id="4104" name="Google Shape;4104;p1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05" name="Google Shape;4105;p1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06" name="Google Shape;4106;p12"/>
            <p:cNvGrpSpPr/>
            <p:nvPr/>
          </p:nvGrpSpPr>
          <p:grpSpPr>
            <a:xfrm>
              <a:off x="1822449" y="1219125"/>
              <a:ext cx="428180" cy="718859"/>
              <a:chOff x="1822449" y="1219125"/>
              <a:chExt cx="428180" cy="718859"/>
            </a:xfrm>
          </p:grpSpPr>
          <p:sp>
            <p:nvSpPr>
              <p:cNvPr id="4107" name="Google Shape;4107;p1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08" name="Google Shape;4108;p1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09" name="Google Shape;4109;p12"/>
            <p:cNvGrpSpPr/>
            <p:nvPr/>
          </p:nvGrpSpPr>
          <p:grpSpPr>
            <a:xfrm>
              <a:off x="1875972" y="1272648"/>
              <a:ext cx="321135" cy="586939"/>
              <a:chOff x="1875972" y="1272648"/>
              <a:chExt cx="321135" cy="586939"/>
            </a:xfrm>
          </p:grpSpPr>
          <p:sp>
            <p:nvSpPr>
              <p:cNvPr id="4110" name="Google Shape;4110;p1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11" name="Google Shape;4111;p1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112" name="Google Shape;4112;p12"/>
          <p:cNvGrpSpPr/>
          <p:nvPr/>
        </p:nvGrpSpPr>
        <p:grpSpPr>
          <a:xfrm>
            <a:off x="9133690" y="4339741"/>
            <a:ext cx="279862" cy="613495"/>
            <a:chOff x="241025" y="3151575"/>
            <a:chExt cx="293855" cy="644170"/>
          </a:xfrm>
        </p:grpSpPr>
        <p:sp>
          <p:nvSpPr>
            <p:cNvPr id="4113" name="Google Shape;4113;p1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14" name="Google Shape;4114;p1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15" name="Google Shape;4115;p12"/>
          <p:cNvGrpSpPr/>
          <p:nvPr/>
        </p:nvGrpSpPr>
        <p:grpSpPr>
          <a:xfrm>
            <a:off x="2417485" y="3577836"/>
            <a:ext cx="1694904" cy="563448"/>
            <a:chOff x="246070" y="1983375"/>
            <a:chExt cx="1855347" cy="616849"/>
          </a:xfrm>
        </p:grpSpPr>
        <p:sp>
          <p:nvSpPr>
            <p:cNvPr id="4116" name="Google Shape;4116;p1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17" name="Google Shape;4117;p1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18" name="Google Shape;4118;p1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19" name="Google Shape;4119;p1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20" name="Google Shape;4120;p1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21" name="Google Shape;4121;p1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22" name="Google Shape;4122;p1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23" name="Google Shape;4123;p1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24" name="Google Shape;4124;p1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25" name="Google Shape;4125;p12"/>
          <p:cNvGrpSpPr/>
          <p:nvPr/>
        </p:nvGrpSpPr>
        <p:grpSpPr>
          <a:xfrm>
            <a:off x="3951644" y="1904769"/>
            <a:ext cx="677195" cy="710470"/>
            <a:chOff x="2496269" y="1171698"/>
            <a:chExt cx="761953" cy="799392"/>
          </a:xfrm>
        </p:grpSpPr>
        <p:grpSp>
          <p:nvGrpSpPr>
            <p:cNvPr id="4126" name="Google Shape;4126;p12"/>
            <p:cNvGrpSpPr/>
            <p:nvPr/>
          </p:nvGrpSpPr>
          <p:grpSpPr>
            <a:xfrm>
              <a:off x="2496269" y="1171698"/>
              <a:ext cx="761953" cy="723022"/>
              <a:chOff x="2496269" y="1171698"/>
              <a:chExt cx="761953" cy="723022"/>
            </a:xfrm>
          </p:grpSpPr>
          <p:sp>
            <p:nvSpPr>
              <p:cNvPr id="4127" name="Google Shape;4127;p1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28" name="Google Shape;4128;p1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4129" name="Google Shape;4129;p12"/>
              <p:cNvGrpSpPr/>
              <p:nvPr/>
            </p:nvGrpSpPr>
            <p:grpSpPr>
              <a:xfrm>
                <a:off x="2496269" y="1171698"/>
                <a:ext cx="761953" cy="723022"/>
                <a:chOff x="2496269" y="1120652"/>
                <a:chExt cx="761953" cy="723022"/>
              </a:xfrm>
            </p:grpSpPr>
            <p:grpSp>
              <p:nvGrpSpPr>
                <p:cNvPr id="4130" name="Google Shape;4130;p12"/>
                <p:cNvGrpSpPr/>
                <p:nvPr/>
              </p:nvGrpSpPr>
              <p:grpSpPr>
                <a:xfrm>
                  <a:off x="2496269" y="1120652"/>
                  <a:ext cx="761953" cy="723022"/>
                  <a:chOff x="2496269" y="1120652"/>
                  <a:chExt cx="761953" cy="723022"/>
                </a:xfrm>
              </p:grpSpPr>
              <p:grpSp>
                <p:nvGrpSpPr>
                  <p:cNvPr id="4131" name="Google Shape;4131;p12"/>
                  <p:cNvGrpSpPr/>
                  <p:nvPr/>
                </p:nvGrpSpPr>
                <p:grpSpPr>
                  <a:xfrm>
                    <a:off x="2496269" y="1304589"/>
                    <a:ext cx="407089" cy="305057"/>
                    <a:chOff x="2496269" y="1304589"/>
                    <a:chExt cx="407089" cy="305057"/>
                  </a:xfrm>
                </p:grpSpPr>
                <p:sp>
                  <p:nvSpPr>
                    <p:cNvPr id="4132" name="Google Shape;4132;p1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33" name="Google Shape;4133;p1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34" name="Google Shape;4134;p12"/>
                  <p:cNvGrpSpPr/>
                  <p:nvPr/>
                </p:nvGrpSpPr>
                <p:grpSpPr>
                  <a:xfrm>
                    <a:off x="2586468" y="1493376"/>
                    <a:ext cx="358850" cy="349656"/>
                    <a:chOff x="2586468" y="1493376"/>
                    <a:chExt cx="358850" cy="349656"/>
                  </a:xfrm>
                </p:grpSpPr>
                <p:sp>
                  <p:nvSpPr>
                    <p:cNvPr id="4135" name="Google Shape;4135;p1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36" name="Google Shape;4136;p1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37" name="Google Shape;4137;p12"/>
                  <p:cNvGrpSpPr/>
                  <p:nvPr/>
                </p:nvGrpSpPr>
                <p:grpSpPr>
                  <a:xfrm>
                    <a:off x="2807939" y="1494024"/>
                    <a:ext cx="358857" cy="349650"/>
                    <a:chOff x="2807939" y="1494024"/>
                    <a:chExt cx="358857" cy="349650"/>
                  </a:xfrm>
                </p:grpSpPr>
                <p:sp>
                  <p:nvSpPr>
                    <p:cNvPr id="4138" name="Google Shape;4138;p1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39" name="Google Shape;4139;p1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40" name="Google Shape;4140;p12"/>
                  <p:cNvGrpSpPr/>
                  <p:nvPr/>
                </p:nvGrpSpPr>
                <p:grpSpPr>
                  <a:xfrm>
                    <a:off x="2851133" y="1305635"/>
                    <a:ext cx="407089" cy="305057"/>
                    <a:chOff x="2851133" y="1305635"/>
                    <a:chExt cx="407089" cy="305057"/>
                  </a:xfrm>
                </p:grpSpPr>
                <p:sp>
                  <p:nvSpPr>
                    <p:cNvPr id="4141" name="Google Shape;4141;p1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42" name="Google Shape;4142;p1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43" name="Google Shape;4143;p12"/>
                  <p:cNvGrpSpPr/>
                  <p:nvPr/>
                </p:nvGrpSpPr>
                <p:grpSpPr>
                  <a:xfrm>
                    <a:off x="2727495" y="1120652"/>
                    <a:ext cx="300271" cy="396358"/>
                    <a:chOff x="2727495" y="1120652"/>
                    <a:chExt cx="300271" cy="396358"/>
                  </a:xfrm>
                </p:grpSpPr>
                <p:sp>
                  <p:nvSpPr>
                    <p:cNvPr id="4144" name="Google Shape;4144;p1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45" name="Google Shape;4145;p1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146" name="Google Shape;4146;p12"/>
                <p:cNvGrpSpPr/>
                <p:nvPr/>
              </p:nvGrpSpPr>
              <p:grpSpPr>
                <a:xfrm>
                  <a:off x="2722305" y="1350460"/>
                  <a:ext cx="308357" cy="308344"/>
                  <a:chOff x="2722305" y="1350460"/>
                  <a:chExt cx="308357" cy="308344"/>
                </a:xfrm>
              </p:grpSpPr>
              <p:sp>
                <p:nvSpPr>
                  <p:cNvPr id="4147" name="Google Shape;4147;p1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4148" name="Google Shape;4148;p12"/>
                  <p:cNvGrpSpPr/>
                  <p:nvPr/>
                </p:nvGrpSpPr>
                <p:grpSpPr>
                  <a:xfrm>
                    <a:off x="2725064" y="1364529"/>
                    <a:ext cx="297954" cy="280182"/>
                    <a:chOff x="2725064" y="1364529"/>
                    <a:chExt cx="297954" cy="280182"/>
                  </a:xfrm>
                </p:grpSpPr>
                <p:sp>
                  <p:nvSpPr>
                    <p:cNvPr id="4149" name="Google Shape;4149;p1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50" name="Google Shape;4150;p1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51" name="Google Shape;4151;p1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52" name="Google Shape;4152;p1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53" name="Google Shape;4153;p1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sp>
          <p:nvSpPr>
            <p:cNvPr id="4154" name="Google Shape;4154;p1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55" name="Google Shape;4155;p1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56" name="Google Shape;4156;p1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57" name="Google Shape;4157;p1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58" name="Google Shape;4158;p1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59" name="Google Shape;4159;p12"/>
          <p:cNvGrpSpPr/>
          <p:nvPr/>
        </p:nvGrpSpPr>
        <p:grpSpPr>
          <a:xfrm>
            <a:off x="5464689" y="3577251"/>
            <a:ext cx="1494423" cy="562871"/>
            <a:chOff x="3820100" y="3023049"/>
            <a:chExt cx="1303926" cy="491162"/>
          </a:xfrm>
        </p:grpSpPr>
        <p:grpSp>
          <p:nvGrpSpPr>
            <p:cNvPr id="4160" name="Google Shape;4160;p12"/>
            <p:cNvGrpSpPr/>
            <p:nvPr/>
          </p:nvGrpSpPr>
          <p:grpSpPr>
            <a:xfrm>
              <a:off x="3820100" y="3023072"/>
              <a:ext cx="1303926" cy="491139"/>
              <a:chOff x="3820100" y="3023072"/>
              <a:chExt cx="1303926" cy="491139"/>
            </a:xfrm>
          </p:grpSpPr>
          <p:sp>
            <p:nvSpPr>
              <p:cNvPr id="4161" name="Google Shape;4161;p1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62" name="Google Shape;4162;p1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63" name="Google Shape;4163;p12"/>
            <p:cNvGrpSpPr/>
            <p:nvPr/>
          </p:nvGrpSpPr>
          <p:grpSpPr>
            <a:xfrm>
              <a:off x="4132439" y="3023645"/>
              <a:ext cx="393633" cy="177096"/>
              <a:chOff x="4132439" y="3023645"/>
              <a:chExt cx="393633" cy="177096"/>
            </a:xfrm>
          </p:grpSpPr>
          <p:sp>
            <p:nvSpPr>
              <p:cNvPr id="4164" name="Google Shape;4164;p1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65" name="Google Shape;4165;p1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66" name="Google Shape;4166;p12"/>
            <p:cNvGrpSpPr/>
            <p:nvPr/>
          </p:nvGrpSpPr>
          <p:grpSpPr>
            <a:xfrm>
              <a:off x="3921811" y="3023049"/>
              <a:ext cx="1002397" cy="388943"/>
              <a:chOff x="3921811" y="3023049"/>
              <a:chExt cx="1002397" cy="388943"/>
            </a:xfrm>
          </p:grpSpPr>
          <p:sp>
            <p:nvSpPr>
              <p:cNvPr id="4167" name="Google Shape;4167;p1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68" name="Google Shape;4168;p1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169" name="Google Shape;4169;p12"/>
            <p:cNvGrpSpPr/>
            <p:nvPr/>
          </p:nvGrpSpPr>
          <p:grpSpPr>
            <a:xfrm>
              <a:off x="4023645" y="3023049"/>
              <a:ext cx="683032" cy="286722"/>
              <a:chOff x="4023645" y="3023049"/>
              <a:chExt cx="683032" cy="286722"/>
            </a:xfrm>
          </p:grpSpPr>
          <p:sp>
            <p:nvSpPr>
              <p:cNvPr id="4170" name="Google Shape;4170;p1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71" name="Google Shape;4171;p1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172" name="Google Shape;4172;p12"/>
          <p:cNvGrpSpPr/>
          <p:nvPr/>
        </p:nvGrpSpPr>
        <p:grpSpPr>
          <a:xfrm>
            <a:off x="3209568" y="2745676"/>
            <a:ext cx="679545" cy="655262"/>
            <a:chOff x="1706078" y="2092648"/>
            <a:chExt cx="660913" cy="637296"/>
          </a:xfrm>
        </p:grpSpPr>
        <p:sp>
          <p:nvSpPr>
            <p:cNvPr id="4173" name="Google Shape;4173;p1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4174" name="Google Shape;4174;p12"/>
            <p:cNvGrpSpPr/>
            <p:nvPr/>
          </p:nvGrpSpPr>
          <p:grpSpPr>
            <a:xfrm>
              <a:off x="1706078" y="2092648"/>
              <a:ext cx="660913" cy="575241"/>
              <a:chOff x="1706078" y="2092648"/>
              <a:chExt cx="660913" cy="575241"/>
            </a:xfrm>
          </p:grpSpPr>
          <p:sp>
            <p:nvSpPr>
              <p:cNvPr id="4175" name="Google Shape;4175;p1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76" name="Google Shape;4176;p1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77" name="Google Shape;4177;p1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178" name="Google Shape;4178;p12"/>
          <p:cNvGrpSpPr/>
          <p:nvPr/>
        </p:nvGrpSpPr>
        <p:grpSpPr>
          <a:xfrm>
            <a:off x="7744673" y="1905244"/>
            <a:ext cx="1254723" cy="651589"/>
            <a:chOff x="238125" y="999450"/>
            <a:chExt cx="7140700" cy="3708225"/>
          </a:xfrm>
        </p:grpSpPr>
        <p:sp>
          <p:nvSpPr>
            <p:cNvPr id="4179" name="Google Shape;4179;p1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80" name="Google Shape;4180;p1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81" name="Google Shape;4181;p1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82" name="Google Shape;4182;p1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83" name="Google Shape;4183;p1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84" name="Google Shape;4184;p1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85" name="Google Shape;4185;p1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86" name="Google Shape;4186;p1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87" name="Google Shape;4187;p1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4191"/>
        <p:cNvGrpSpPr/>
        <p:nvPr/>
      </p:nvGrpSpPr>
      <p:grpSpPr>
        <a:xfrm>
          <a:off x="0" y="0"/>
          <a:ext cx="0" cy="0"/>
          <a:chOff x="0" y="0"/>
          <a:chExt cx="0" cy="0"/>
        </a:xfrm>
      </p:grpSpPr>
      <p:grpSp>
        <p:nvGrpSpPr>
          <p:cNvPr id="4192" name="Google Shape;4192;p13"/>
          <p:cNvGrpSpPr/>
          <p:nvPr/>
        </p:nvGrpSpPr>
        <p:grpSpPr>
          <a:xfrm>
            <a:off x="2424597" y="1901253"/>
            <a:ext cx="1558207" cy="1453470"/>
            <a:chOff x="729238" y="1179665"/>
            <a:chExt cx="1636117" cy="1526144"/>
          </a:xfrm>
        </p:grpSpPr>
        <p:grpSp>
          <p:nvGrpSpPr>
            <p:cNvPr id="4193" name="Google Shape;4193;p13"/>
            <p:cNvGrpSpPr/>
            <p:nvPr/>
          </p:nvGrpSpPr>
          <p:grpSpPr>
            <a:xfrm>
              <a:off x="729238" y="1179665"/>
              <a:ext cx="80700" cy="1526144"/>
              <a:chOff x="729238" y="1179665"/>
              <a:chExt cx="80700" cy="1526144"/>
            </a:xfrm>
          </p:grpSpPr>
          <p:sp>
            <p:nvSpPr>
              <p:cNvPr id="4194" name="Google Shape;4194;p13"/>
              <p:cNvSpPr/>
              <p:nvPr/>
            </p:nvSpPr>
            <p:spPr>
              <a:xfrm>
                <a:off x="729238"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95" name="Google Shape;4195;p13"/>
              <p:cNvSpPr/>
              <p:nvPr/>
            </p:nvSpPr>
            <p:spPr>
              <a:xfrm>
                <a:off x="729238"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96" name="Google Shape;4196;p13"/>
              <p:cNvSpPr/>
              <p:nvPr/>
            </p:nvSpPr>
            <p:spPr>
              <a:xfrm>
                <a:off x="729238"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97" name="Google Shape;4197;p13"/>
              <p:cNvSpPr/>
              <p:nvPr/>
            </p:nvSpPr>
            <p:spPr>
              <a:xfrm>
                <a:off x="729238" y="166175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98" name="Google Shape;4198;p13"/>
              <p:cNvSpPr/>
              <p:nvPr/>
            </p:nvSpPr>
            <p:spPr>
              <a:xfrm>
                <a:off x="729238" y="1821630"/>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199" name="Google Shape;4199;p13"/>
              <p:cNvSpPr/>
              <p:nvPr/>
            </p:nvSpPr>
            <p:spPr>
              <a:xfrm>
                <a:off x="729238" y="1982326"/>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00" name="Google Shape;4200;p13"/>
              <p:cNvSpPr/>
              <p:nvPr/>
            </p:nvSpPr>
            <p:spPr>
              <a:xfrm>
                <a:off x="729238" y="2143022"/>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01" name="Google Shape;4201;p13"/>
              <p:cNvSpPr/>
              <p:nvPr/>
            </p:nvSpPr>
            <p:spPr>
              <a:xfrm>
                <a:off x="729238" y="2303717"/>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02" name="Google Shape;4202;p13"/>
              <p:cNvSpPr/>
              <p:nvPr/>
            </p:nvSpPr>
            <p:spPr>
              <a:xfrm>
                <a:off x="729238" y="2464413"/>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03" name="Google Shape;4203;p13"/>
              <p:cNvSpPr/>
              <p:nvPr/>
            </p:nvSpPr>
            <p:spPr>
              <a:xfrm>
                <a:off x="729238"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04" name="Google Shape;4204;p13"/>
            <p:cNvGrpSpPr/>
            <p:nvPr/>
          </p:nvGrpSpPr>
          <p:grpSpPr>
            <a:xfrm>
              <a:off x="903098" y="1179665"/>
              <a:ext cx="80700" cy="1526144"/>
              <a:chOff x="903098" y="1179665"/>
              <a:chExt cx="80700" cy="1526144"/>
            </a:xfrm>
          </p:grpSpPr>
          <p:sp>
            <p:nvSpPr>
              <p:cNvPr id="4205" name="Google Shape;4205;p13"/>
              <p:cNvSpPr/>
              <p:nvPr/>
            </p:nvSpPr>
            <p:spPr>
              <a:xfrm>
                <a:off x="903098"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06" name="Google Shape;4206;p13"/>
              <p:cNvSpPr/>
              <p:nvPr/>
            </p:nvSpPr>
            <p:spPr>
              <a:xfrm>
                <a:off x="903098"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07" name="Google Shape;4207;p13"/>
              <p:cNvSpPr/>
              <p:nvPr/>
            </p:nvSpPr>
            <p:spPr>
              <a:xfrm>
                <a:off x="903098"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08" name="Google Shape;4208;p13"/>
              <p:cNvSpPr/>
              <p:nvPr/>
            </p:nvSpPr>
            <p:spPr>
              <a:xfrm>
                <a:off x="903098" y="166175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09" name="Google Shape;4209;p13"/>
              <p:cNvSpPr/>
              <p:nvPr/>
            </p:nvSpPr>
            <p:spPr>
              <a:xfrm>
                <a:off x="903098" y="182163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10" name="Google Shape;4210;p13"/>
              <p:cNvSpPr/>
              <p:nvPr/>
            </p:nvSpPr>
            <p:spPr>
              <a:xfrm>
                <a:off x="903098" y="198232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11" name="Google Shape;4211;p13"/>
              <p:cNvSpPr/>
              <p:nvPr/>
            </p:nvSpPr>
            <p:spPr>
              <a:xfrm>
                <a:off x="903098" y="2143022"/>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12" name="Google Shape;4212;p13"/>
              <p:cNvSpPr/>
              <p:nvPr/>
            </p:nvSpPr>
            <p:spPr>
              <a:xfrm>
                <a:off x="903098" y="2303717"/>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13" name="Google Shape;4213;p13"/>
              <p:cNvSpPr/>
              <p:nvPr/>
            </p:nvSpPr>
            <p:spPr>
              <a:xfrm>
                <a:off x="903098" y="2464413"/>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14" name="Google Shape;4214;p13"/>
              <p:cNvSpPr/>
              <p:nvPr/>
            </p:nvSpPr>
            <p:spPr>
              <a:xfrm>
                <a:off x="903098"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15" name="Google Shape;4215;p13"/>
            <p:cNvGrpSpPr/>
            <p:nvPr/>
          </p:nvGrpSpPr>
          <p:grpSpPr>
            <a:xfrm>
              <a:off x="1076958" y="1179665"/>
              <a:ext cx="80700" cy="1526144"/>
              <a:chOff x="1076958" y="1179665"/>
              <a:chExt cx="80700" cy="1526144"/>
            </a:xfrm>
          </p:grpSpPr>
          <p:sp>
            <p:nvSpPr>
              <p:cNvPr id="4216" name="Google Shape;4216;p13"/>
              <p:cNvSpPr/>
              <p:nvPr/>
            </p:nvSpPr>
            <p:spPr>
              <a:xfrm>
                <a:off x="1076958"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17" name="Google Shape;4217;p13"/>
              <p:cNvSpPr/>
              <p:nvPr/>
            </p:nvSpPr>
            <p:spPr>
              <a:xfrm>
                <a:off x="1076958"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18" name="Google Shape;4218;p13"/>
              <p:cNvSpPr/>
              <p:nvPr/>
            </p:nvSpPr>
            <p:spPr>
              <a:xfrm>
                <a:off x="1076958"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19" name="Google Shape;4219;p13"/>
              <p:cNvSpPr/>
              <p:nvPr/>
            </p:nvSpPr>
            <p:spPr>
              <a:xfrm>
                <a:off x="1076958" y="166175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20" name="Google Shape;4220;p13"/>
              <p:cNvSpPr/>
              <p:nvPr/>
            </p:nvSpPr>
            <p:spPr>
              <a:xfrm>
                <a:off x="1076958" y="182163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21" name="Google Shape;4221;p13"/>
              <p:cNvSpPr/>
              <p:nvPr/>
            </p:nvSpPr>
            <p:spPr>
              <a:xfrm>
                <a:off x="1076958" y="198232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22" name="Google Shape;4222;p13"/>
              <p:cNvSpPr/>
              <p:nvPr/>
            </p:nvSpPr>
            <p:spPr>
              <a:xfrm>
                <a:off x="1076958" y="214302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23" name="Google Shape;4223;p13"/>
              <p:cNvSpPr/>
              <p:nvPr/>
            </p:nvSpPr>
            <p:spPr>
              <a:xfrm>
                <a:off x="1076958" y="2303717"/>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24" name="Google Shape;4224;p13"/>
              <p:cNvSpPr/>
              <p:nvPr/>
            </p:nvSpPr>
            <p:spPr>
              <a:xfrm>
                <a:off x="1076958" y="2464413"/>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25" name="Google Shape;4225;p13"/>
              <p:cNvSpPr/>
              <p:nvPr/>
            </p:nvSpPr>
            <p:spPr>
              <a:xfrm>
                <a:off x="1076958"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26" name="Google Shape;4226;p13"/>
            <p:cNvGrpSpPr/>
            <p:nvPr/>
          </p:nvGrpSpPr>
          <p:grpSpPr>
            <a:xfrm>
              <a:off x="1247707" y="1179665"/>
              <a:ext cx="80700" cy="1526144"/>
              <a:chOff x="1247707" y="1179665"/>
              <a:chExt cx="80700" cy="1526144"/>
            </a:xfrm>
          </p:grpSpPr>
          <p:sp>
            <p:nvSpPr>
              <p:cNvPr id="4227" name="Google Shape;4227;p13"/>
              <p:cNvSpPr/>
              <p:nvPr/>
            </p:nvSpPr>
            <p:spPr>
              <a:xfrm>
                <a:off x="1247707"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28" name="Google Shape;4228;p13"/>
              <p:cNvSpPr/>
              <p:nvPr/>
            </p:nvSpPr>
            <p:spPr>
              <a:xfrm>
                <a:off x="1247707"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29" name="Google Shape;4229;p13"/>
              <p:cNvSpPr/>
              <p:nvPr/>
            </p:nvSpPr>
            <p:spPr>
              <a:xfrm>
                <a:off x="1247707"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30" name="Google Shape;4230;p13"/>
              <p:cNvSpPr/>
              <p:nvPr/>
            </p:nvSpPr>
            <p:spPr>
              <a:xfrm>
                <a:off x="1247707" y="1661752"/>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31" name="Google Shape;4231;p13"/>
              <p:cNvSpPr/>
              <p:nvPr/>
            </p:nvSpPr>
            <p:spPr>
              <a:xfrm>
                <a:off x="1247707" y="1821630"/>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32" name="Google Shape;4232;p13"/>
              <p:cNvSpPr/>
              <p:nvPr/>
            </p:nvSpPr>
            <p:spPr>
              <a:xfrm>
                <a:off x="1247707" y="1982326"/>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33" name="Google Shape;4233;p13"/>
              <p:cNvSpPr/>
              <p:nvPr/>
            </p:nvSpPr>
            <p:spPr>
              <a:xfrm>
                <a:off x="1247707" y="2143022"/>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34" name="Google Shape;4234;p13"/>
              <p:cNvSpPr/>
              <p:nvPr/>
            </p:nvSpPr>
            <p:spPr>
              <a:xfrm>
                <a:off x="1247707" y="2303717"/>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35" name="Google Shape;4235;p13"/>
              <p:cNvSpPr/>
              <p:nvPr/>
            </p:nvSpPr>
            <p:spPr>
              <a:xfrm>
                <a:off x="1247707" y="2464413"/>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36" name="Google Shape;4236;p13"/>
              <p:cNvSpPr/>
              <p:nvPr/>
            </p:nvSpPr>
            <p:spPr>
              <a:xfrm>
                <a:off x="1247707"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37" name="Google Shape;4237;p13"/>
            <p:cNvGrpSpPr/>
            <p:nvPr/>
          </p:nvGrpSpPr>
          <p:grpSpPr>
            <a:xfrm>
              <a:off x="1421567" y="1179665"/>
              <a:ext cx="80700" cy="1526144"/>
              <a:chOff x="1421567" y="1179665"/>
              <a:chExt cx="80700" cy="1526144"/>
            </a:xfrm>
          </p:grpSpPr>
          <p:sp>
            <p:nvSpPr>
              <p:cNvPr id="4238" name="Google Shape;4238;p13"/>
              <p:cNvSpPr/>
              <p:nvPr/>
            </p:nvSpPr>
            <p:spPr>
              <a:xfrm>
                <a:off x="1421567"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39" name="Google Shape;4239;p13"/>
              <p:cNvSpPr/>
              <p:nvPr/>
            </p:nvSpPr>
            <p:spPr>
              <a:xfrm>
                <a:off x="1421567"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40" name="Google Shape;4240;p13"/>
              <p:cNvSpPr/>
              <p:nvPr/>
            </p:nvSpPr>
            <p:spPr>
              <a:xfrm>
                <a:off x="1421567"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41" name="Google Shape;4241;p13"/>
              <p:cNvSpPr/>
              <p:nvPr/>
            </p:nvSpPr>
            <p:spPr>
              <a:xfrm>
                <a:off x="1421567" y="166175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42" name="Google Shape;4242;p13"/>
              <p:cNvSpPr/>
              <p:nvPr/>
            </p:nvSpPr>
            <p:spPr>
              <a:xfrm>
                <a:off x="1421567" y="182163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43" name="Google Shape;4243;p13"/>
              <p:cNvSpPr/>
              <p:nvPr/>
            </p:nvSpPr>
            <p:spPr>
              <a:xfrm>
                <a:off x="1421567" y="198232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44" name="Google Shape;4244;p13"/>
              <p:cNvSpPr/>
              <p:nvPr/>
            </p:nvSpPr>
            <p:spPr>
              <a:xfrm>
                <a:off x="1421567" y="214302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45" name="Google Shape;4245;p13"/>
              <p:cNvSpPr/>
              <p:nvPr/>
            </p:nvSpPr>
            <p:spPr>
              <a:xfrm>
                <a:off x="1421567" y="2303717"/>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46" name="Google Shape;4246;p13"/>
              <p:cNvSpPr/>
              <p:nvPr/>
            </p:nvSpPr>
            <p:spPr>
              <a:xfrm>
                <a:off x="1421567" y="2464413"/>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47" name="Google Shape;4247;p13"/>
              <p:cNvSpPr/>
              <p:nvPr/>
            </p:nvSpPr>
            <p:spPr>
              <a:xfrm>
                <a:off x="1421567"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48" name="Google Shape;4248;p13"/>
            <p:cNvGrpSpPr/>
            <p:nvPr/>
          </p:nvGrpSpPr>
          <p:grpSpPr>
            <a:xfrm>
              <a:off x="1592327" y="1179665"/>
              <a:ext cx="80700" cy="1526144"/>
              <a:chOff x="1592327" y="1179665"/>
              <a:chExt cx="80700" cy="1526144"/>
            </a:xfrm>
          </p:grpSpPr>
          <p:sp>
            <p:nvSpPr>
              <p:cNvPr id="4249" name="Google Shape;4249;p13"/>
              <p:cNvSpPr/>
              <p:nvPr/>
            </p:nvSpPr>
            <p:spPr>
              <a:xfrm>
                <a:off x="1592327"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50" name="Google Shape;4250;p13"/>
              <p:cNvSpPr/>
              <p:nvPr/>
            </p:nvSpPr>
            <p:spPr>
              <a:xfrm>
                <a:off x="1592327"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51" name="Google Shape;4251;p13"/>
              <p:cNvSpPr/>
              <p:nvPr/>
            </p:nvSpPr>
            <p:spPr>
              <a:xfrm>
                <a:off x="1592327"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52" name="Google Shape;4252;p13"/>
              <p:cNvSpPr/>
              <p:nvPr/>
            </p:nvSpPr>
            <p:spPr>
              <a:xfrm>
                <a:off x="1592327" y="166175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53" name="Google Shape;4253;p13"/>
              <p:cNvSpPr/>
              <p:nvPr/>
            </p:nvSpPr>
            <p:spPr>
              <a:xfrm>
                <a:off x="1592327" y="182163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54" name="Google Shape;4254;p13"/>
              <p:cNvSpPr/>
              <p:nvPr/>
            </p:nvSpPr>
            <p:spPr>
              <a:xfrm>
                <a:off x="1592327" y="198232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55" name="Google Shape;4255;p13"/>
              <p:cNvSpPr/>
              <p:nvPr/>
            </p:nvSpPr>
            <p:spPr>
              <a:xfrm>
                <a:off x="1592327" y="2143022"/>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56" name="Google Shape;4256;p13"/>
              <p:cNvSpPr/>
              <p:nvPr/>
            </p:nvSpPr>
            <p:spPr>
              <a:xfrm>
                <a:off x="1592327" y="2303717"/>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57" name="Google Shape;4257;p13"/>
              <p:cNvSpPr/>
              <p:nvPr/>
            </p:nvSpPr>
            <p:spPr>
              <a:xfrm>
                <a:off x="1592327" y="2464413"/>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58" name="Google Shape;4258;p13"/>
              <p:cNvSpPr/>
              <p:nvPr/>
            </p:nvSpPr>
            <p:spPr>
              <a:xfrm>
                <a:off x="1592327"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59" name="Google Shape;4259;p13"/>
            <p:cNvGrpSpPr/>
            <p:nvPr/>
          </p:nvGrpSpPr>
          <p:grpSpPr>
            <a:xfrm>
              <a:off x="1766187" y="1179665"/>
              <a:ext cx="80700" cy="1526144"/>
              <a:chOff x="1766187" y="1179665"/>
              <a:chExt cx="80700" cy="1526144"/>
            </a:xfrm>
          </p:grpSpPr>
          <p:sp>
            <p:nvSpPr>
              <p:cNvPr id="4260" name="Google Shape;4260;p13"/>
              <p:cNvSpPr/>
              <p:nvPr/>
            </p:nvSpPr>
            <p:spPr>
              <a:xfrm>
                <a:off x="1766187"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61" name="Google Shape;4261;p13"/>
              <p:cNvSpPr/>
              <p:nvPr/>
            </p:nvSpPr>
            <p:spPr>
              <a:xfrm>
                <a:off x="1766187"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62" name="Google Shape;4262;p13"/>
              <p:cNvSpPr/>
              <p:nvPr/>
            </p:nvSpPr>
            <p:spPr>
              <a:xfrm>
                <a:off x="1766187"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63" name="Google Shape;4263;p13"/>
              <p:cNvSpPr/>
              <p:nvPr/>
            </p:nvSpPr>
            <p:spPr>
              <a:xfrm>
                <a:off x="1766187" y="166175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64" name="Google Shape;4264;p13"/>
              <p:cNvSpPr/>
              <p:nvPr/>
            </p:nvSpPr>
            <p:spPr>
              <a:xfrm>
                <a:off x="1766187" y="182163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65" name="Google Shape;4265;p13"/>
              <p:cNvSpPr/>
              <p:nvPr/>
            </p:nvSpPr>
            <p:spPr>
              <a:xfrm>
                <a:off x="1766187" y="198232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66" name="Google Shape;4266;p13"/>
              <p:cNvSpPr/>
              <p:nvPr/>
            </p:nvSpPr>
            <p:spPr>
              <a:xfrm>
                <a:off x="1766187" y="214302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67" name="Google Shape;4267;p13"/>
              <p:cNvSpPr/>
              <p:nvPr/>
            </p:nvSpPr>
            <p:spPr>
              <a:xfrm>
                <a:off x="1766187" y="2303717"/>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68" name="Google Shape;4268;p13"/>
              <p:cNvSpPr/>
              <p:nvPr/>
            </p:nvSpPr>
            <p:spPr>
              <a:xfrm>
                <a:off x="1766187" y="2464413"/>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69" name="Google Shape;4269;p13"/>
              <p:cNvSpPr/>
              <p:nvPr/>
            </p:nvSpPr>
            <p:spPr>
              <a:xfrm>
                <a:off x="1766187"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70" name="Google Shape;4270;p13"/>
            <p:cNvGrpSpPr/>
            <p:nvPr/>
          </p:nvGrpSpPr>
          <p:grpSpPr>
            <a:xfrm>
              <a:off x="1936935" y="1179665"/>
              <a:ext cx="80700" cy="1526144"/>
              <a:chOff x="1936935" y="1179665"/>
              <a:chExt cx="80700" cy="1526144"/>
            </a:xfrm>
          </p:grpSpPr>
          <p:sp>
            <p:nvSpPr>
              <p:cNvPr id="4271" name="Google Shape;4271;p13"/>
              <p:cNvSpPr/>
              <p:nvPr/>
            </p:nvSpPr>
            <p:spPr>
              <a:xfrm>
                <a:off x="1936935"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72" name="Google Shape;4272;p13"/>
              <p:cNvSpPr/>
              <p:nvPr/>
            </p:nvSpPr>
            <p:spPr>
              <a:xfrm>
                <a:off x="1936935"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73" name="Google Shape;4273;p13"/>
              <p:cNvSpPr/>
              <p:nvPr/>
            </p:nvSpPr>
            <p:spPr>
              <a:xfrm>
                <a:off x="1936935"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74" name="Google Shape;4274;p13"/>
              <p:cNvSpPr/>
              <p:nvPr/>
            </p:nvSpPr>
            <p:spPr>
              <a:xfrm>
                <a:off x="1936935" y="166175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75" name="Google Shape;4275;p13"/>
              <p:cNvSpPr/>
              <p:nvPr/>
            </p:nvSpPr>
            <p:spPr>
              <a:xfrm>
                <a:off x="1936935" y="182163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76" name="Google Shape;4276;p13"/>
              <p:cNvSpPr/>
              <p:nvPr/>
            </p:nvSpPr>
            <p:spPr>
              <a:xfrm>
                <a:off x="1936935" y="1982326"/>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77" name="Google Shape;4277;p13"/>
              <p:cNvSpPr/>
              <p:nvPr/>
            </p:nvSpPr>
            <p:spPr>
              <a:xfrm>
                <a:off x="1936935" y="2143022"/>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78" name="Google Shape;4278;p13"/>
              <p:cNvSpPr/>
              <p:nvPr/>
            </p:nvSpPr>
            <p:spPr>
              <a:xfrm>
                <a:off x="1936935" y="2303717"/>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79" name="Google Shape;4279;p13"/>
              <p:cNvSpPr/>
              <p:nvPr/>
            </p:nvSpPr>
            <p:spPr>
              <a:xfrm>
                <a:off x="1936935" y="2464413"/>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80" name="Google Shape;4280;p13"/>
              <p:cNvSpPr/>
              <p:nvPr/>
            </p:nvSpPr>
            <p:spPr>
              <a:xfrm>
                <a:off x="1936935"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81" name="Google Shape;4281;p13"/>
            <p:cNvGrpSpPr/>
            <p:nvPr/>
          </p:nvGrpSpPr>
          <p:grpSpPr>
            <a:xfrm>
              <a:off x="2110795" y="1179665"/>
              <a:ext cx="80700" cy="1526144"/>
              <a:chOff x="2110795" y="1179665"/>
              <a:chExt cx="80700" cy="1526144"/>
            </a:xfrm>
          </p:grpSpPr>
          <p:sp>
            <p:nvSpPr>
              <p:cNvPr id="4282" name="Google Shape;4282;p13"/>
              <p:cNvSpPr/>
              <p:nvPr/>
            </p:nvSpPr>
            <p:spPr>
              <a:xfrm>
                <a:off x="2110795"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83" name="Google Shape;4283;p13"/>
              <p:cNvSpPr/>
              <p:nvPr/>
            </p:nvSpPr>
            <p:spPr>
              <a:xfrm>
                <a:off x="2110795"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84" name="Google Shape;4284;p13"/>
              <p:cNvSpPr/>
              <p:nvPr/>
            </p:nvSpPr>
            <p:spPr>
              <a:xfrm>
                <a:off x="2110795"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85" name="Google Shape;4285;p13"/>
              <p:cNvSpPr/>
              <p:nvPr/>
            </p:nvSpPr>
            <p:spPr>
              <a:xfrm>
                <a:off x="2110795" y="166175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86" name="Google Shape;4286;p13"/>
              <p:cNvSpPr/>
              <p:nvPr/>
            </p:nvSpPr>
            <p:spPr>
              <a:xfrm>
                <a:off x="2110795" y="1821630"/>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87" name="Google Shape;4287;p13"/>
              <p:cNvSpPr/>
              <p:nvPr/>
            </p:nvSpPr>
            <p:spPr>
              <a:xfrm>
                <a:off x="2110795" y="1982326"/>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88" name="Google Shape;4288;p13"/>
              <p:cNvSpPr/>
              <p:nvPr/>
            </p:nvSpPr>
            <p:spPr>
              <a:xfrm>
                <a:off x="2110795" y="2143022"/>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89" name="Google Shape;4289;p13"/>
              <p:cNvSpPr/>
              <p:nvPr/>
            </p:nvSpPr>
            <p:spPr>
              <a:xfrm>
                <a:off x="2110795" y="2303717"/>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90" name="Google Shape;4290;p13"/>
              <p:cNvSpPr/>
              <p:nvPr/>
            </p:nvSpPr>
            <p:spPr>
              <a:xfrm>
                <a:off x="2110795" y="2464413"/>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91" name="Google Shape;4291;p13"/>
              <p:cNvSpPr/>
              <p:nvPr/>
            </p:nvSpPr>
            <p:spPr>
              <a:xfrm>
                <a:off x="2110795"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292" name="Google Shape;4292;p13"/>
            <p:cNvGrpSpPr/>
            <p:nvPr/>
          </p:nvGrpSpPr>
          <p:grpSpPr>
            <a:xfrm>
              <a:off x="2284655" y="1179665"/>
              <a:ext cx="80700" cy="1526144"/>
              <a:chOff x="2284655" y="1179665"/>
              <a:chExt cx="80700" cy="1526144"/>
            </a:xfrm>
          </p:grpSpPr>
          <p:sp>
            <p:nvSpPr>
              <p:cNvPr id="4293" name="Google Shape;4293;p13"/>
              <p:cNvSpPr/>
              <p:nvPr/>
            </p:nvSpPr>
            <p:spPr>
              <a:xfrm>
                <a:off x="2284655" y="1179665"/>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94" name="Google Shape;4294;p13"/>
              <p:cNvSpPr/>
              <p:nvPr/>
            </p:nvSpPr>
            <p:spPr>
              <a:xfrm>
                <a:off x="2284655" y="134036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95" name="Google Shape;4295;p13"/>
              <p:cNvSpPr/>
              <p:nvPr/>
            </p:nvSpPr>
            <p:spPr>
              <a:xfrm>
                <a:off x="2284655" y="150105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96" name="Google Shape;4296;p13"/>
              <p:cNvSpPr/>
              <p:nvPr/>
            </p:nvSpPr>
            <p:spPr>
              <a:xfrm>
                <a:off x="2284655" y="1661752"/>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97" name="Google Shape;4297;p13"/>
              <p:cNvSpPr/>
              <p:nvPr/>
            </p:nvSpPr>
            <p:spPr>
              <a:xfrm>
                <a:off x="2284655" y="1821630"/>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98" name="Google Shape;4298;p13"/>
              <p:cNvSpPr/>
              <p:nvPr/>
            </p:nvSpPr>
            <p:spPr>
              <a:xfrm>
                <a:off x="2284655" y="1982326"/>
                <a:ext cx="80700" cy="807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299" name="Google Shape;4299;p13"/>
              <p:cNvSpPr/>
              <p:nvPr/>
            </p:nvSpPr>
            <p:spPr>
              <a:xfrm>
                <a:off x="2284655" y="2143022"/>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00" name="Google Shape;4300;p13"/>
              <p:cNvSpPr/>
              <p:nvPr/>
            </p:nvSpPr>
            <p:spPr>
              <a:xfrm>
                <a:off x="2284655" y="2303717"/>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01" name="Google Shape;4301;p13"/>
              <p:cNvSpPr/>
              <p:nvPr/>
            </p:nvSpPr>
            <p:spPr>
              <a:xfrm>
                <a:off x="2284655" y="2464413"/>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02" name="Google Shape;4302;p13"/>
              <p:cNvSpPr/>
              <p:nvPr/>
            </p:nvSpPr>
            <p:spPr>
              <a:xfrm>
                <a:off x="2284655" y="2625109"/>
                <a:ext cx="80700" cy="80700"/>
              </a:xfrm>
              <a:prstGeom prst="rect">
                <a:avLst/>
              </a:pr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303" name="Google Shape;4303;p13"/>
          <p:cNvGrpSpPr/>
          <p:nvPr/>
        </p:nvGrpSpPr>
        <p:grpSpPr>
          <a:xfrm>
            <a:off x="4229040" y="1919482"/>
            <a:ext cx="1299284" cy="1049650"/>
            <a:chOff x="2623904" y="1198803"/>
            <a:chExt cx="1364248" cy="1102133"/>
          </a:xfrm>
        </p:grpSpPr>
        <p:grpSp>
          <p:nvGrpSpPr>
            <p:cNvPr id="4304" name="Google Shape;4304;p13"/>
            <p:cNvGrpSpPr/>
            <p:nvPr/>
          </p:nvGrpSpPr>
          <p:grpSpPr>
            <a:xfrm>
              <a:off x="2623907" y="1198803"/>
              <a:ext cx="1364245" cy="273000"/>
              <a:chOff x="2623907" y="1198803"/>
              <a:chExt cx="1364245" cy="273000"/>
            </a:xfrm>
          </p:grpSpPr>
          <p:sp>
            <p:nvSpPr>
              <p:cNvPr id="4305" name="Google Shape;4305;p13"/>
              <p:cNvSpPr/>
              <p:nvPr/>
            </p:nvSpPr>
            <p:spPr>
              <a:xfrm>
                <a:off x="2623907" y="1198803"/>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06" name="Google Shape;4306;p13"/>
              <p:cNvSpPr/>
              <p:nvPr/>
            </p:nvSpPr>
            <p:spPr>
              <a:xfrm>
                <a:off x="2896718" y="1198803"/>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07" name="Google Shape;4307;p13"/>
              <p:cNvSpPr/>
              <p:nvPr/>
            </p:nvSpPr>
            <p:spPr>
              <a:xfrm>
                <a:off x="3169529" y="1198803"/>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08" name="Google Shape;4308;p13"/>
              <p:cNvSpPr/>
              <p:nvPr/>
            </p:nvSpPr>
            <p:spPr>
              <a:xfrm>
                <a:off x="3442341" y="1198803"/>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09" name="Google Shape;4309;p13"/>
              <p:cNvSpPr/>
              <p:nvPr/>
            </p:nvSpPr>
            <p:spPr>
              <a:xfrm>
                <a:off x="3715152" y="1198803"/>
                <a:ext cx="273000" cy="273000"/>
              </a:xfrm>
              <a:prstGeom prst="diamond">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10" name="Google Shape;4310;p13"/>
            <p:cNvGrpSpPr/>
            <p:nvPr/>
          </p:nvGrpSpPr>
          <p:grpSpPr>
            <a:xfrm>
              <a:off x="2623904" y="1476964"/>
              <a:ext cx="1364245" cy="273000"/>
              <a:chOff x="2623904" y="1476964"/>
              <a:chExt cx="1364245" cy="273000"/>
            </a:xfrm>
          </p:grpSpPr>
          <p:sp>
            <p:nvSpPr>
              <p:cNvPr id="4311" name="Google Shape;4311;p13"/>
              <p:cNvSpPr/>
              <p:nvPr/>
            </p:nvSpPr>
            <p:spPr>
              <a:xfrm>
                <a:off x="2623904" y="1476964"/>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12" name="Google Shape;4312;p13"/>
              <p:cNvSpPr/>
              <p:nvPr/>
            </p:nvSpPr>
            <p:spPr>
              <a:xfrm>
                <a:off x="2896716" y="1476964"/>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13" name="Google Shape;4313;p13"/>
              <p:cNvSpPr/>
              <p:nvPr/>
            </p:nvSpPr>
            <p:spPr>
              <a:xfrm>
                <a:off x="3169527" y="1476964"/>
                <a:ext cx="273000" cy="273000"/>
              </a:xfrm>
              <a:prstGeom prst="diamond">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14" name="Google Shape;4314;p13"/>
              <p:cNvSpPr/>
              <p:nvPr/>
            </p:nvSpPr>
            <p:spPr>
              <a:xfrm>
                <a:off x="3442338" y="1476964"/>
                <a:ext cx="273000" cy="273000"/>
              </a:xfrm>
              <a:prstGeom prst="diamond">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15" name="Google Shape;4315;p13"/>
              <p:cNvSpPr/>
              <p:nvPr/>
            </p:nvSpPr>
            <p:spPr>
              <a:xfrm>
                <a:off x="3715149" y="1476964"/>
                <a:ext cx="273000" cy="273000"/>
              </a:xfrm>
              <a:prstGeom prst="diamond">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16" name="Google Shape;4316;p13"/>
            <p:cNvGrpSpPr/>
            <p:nvPr/>
          </p:nvGrpSpPr>
          <p:grpSpPr>
            <a:xfrm>
              <a:off x="2623907" y="1749775"/>
              <a:ext cx="1364245" cy="273000"/>
              <a:chOff x="2623907" y="1749775"/>
              <a:chExt cx="1364245" cy="273000"/>
            </a:xfrm>
          </p:grpSpPr>
          <p:sp>
            <p:nvSpPr>
              <p:cNvPr id="4317" name="Google Shape;4317;p13"/>
              <p:cNvSpPr/>
              <p:nvPr/>
            </p:nvSpPr>
            <p:spPr>
              <a:xfrm>
                <a:off x="2623907" y="1749775"/>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18" name="Google Shape;4318;p13"/>
              <p:cNvSpPr/>
              <p:nvPr/>
            </p:nvSpPr>
            <p:spPr>
              <a:xfrm>
                <a:off x="2896718" y="1749775"/>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19" name="Google Shape;4319;p13"/>
              <p:cNvSpPr/>
              <p:nvPr/>
            </p:nvSpPr>
            <p:spPr>
              <a:xfrm>
                <a:off x="3169529" y="1749775"/>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20" name="Google Shape;4320;p13"/>
              <p:cNvSpPr/>
              <p:nvPr/>
            </p:nvSpPr>
            <p:spPr>
              <a:xfrm>
                <a:off x="3442341" y="1749775"/>
                <a:ext cx="273000" cy="273000"/>
              </a:xfrm>
              <a:prstGeom prst="diamond">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21" name="Google Shape;4321;p13"/>
              <p:cNvSpPr/>
              <p:nvPr/>
            </p:nvSpPr>
            <p:spPr>
              <a:xfrm>
                <a:off x="3715152" y="1749775"/>
                <a:ext cx="273000" cy="273000"/>
              </a:xfrm>
              <a:prstGeom prst="diamond">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22" name="Google Shape;4322;p13"/>
            <p:cNvGrpSpPr/>
            <p:nvPr/>
          </p:nvGrpSpPr>
          <p:grpSpPr>
            <a:xfrm>
              <a:off x="2623904" y="2027936"/>
              <a:ext cx="1364245" cy="273000"/>
              <a:chOff x="2623904" y="2027936"/>
              <a:chExt cx="1364245" cy="273000"/>
            </a:xfrm>
          </p:grpSpPr>
          <p:sp>
            <p:nvSpPr>
              <p:cNvPr id="4323" name="Google Shape;4323;p13"/>
              <p:cNvSpPr/>
              <p:nvPr/>
            </p:nvSpPr>
            <p:spPr>
              <a:xfrm>
                <a:off x="2623904" y="2027936"/>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24" name="Google Shape;4324;p13"/>
              <p:cNvSpPr/>
              <p:nvPr/>
            </p:nvSpPr>
            <p:spPr>
              <a:xfrm>
                <a:off x="2896716" y="2027936"/>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25" name="Google Shape;4325;p13"/>
              <p:cNvSpPr/>
              <p:nvPr/>
            </p:nvSpPr>
            <p:spPr>
              <a:xfrm>
                <a:off x="3169527" y="2027936"/>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26" name="Google Shape;4326;p13"/>
              <p:cNvSpPr/>
              <p:nvPr/>
            </p:nvSpPr>
            <p:spPr>
              <a:xfrm>
                <a:off x="3442338" y="2027936"/>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27" name="Google Shape;4327;p13"/>
              <p:cNvSpPr/>
              <p:nvPr/>
            </p:nvSpPr>
            <p:spPr>
              <a:xfrm>
                <a:off x="3715149" y="2027936"/>
                <a:ext cx="273000" cy="273000"/>
              </a:xfrm>
              <a:prstGeom prst="diamond">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328" name="Google Shape;4328;p13"/>
          <p:cNvGrpSpPr/>
          <p:nvPr/>
        </p:nvGrpSpPr>
        <p:grpSpPr>
          <a:xfrm>
            <a:off x="4219005" y="3309072"/>
            <a:ext cx="1321468" cy="151547"/>
            <a:chOff x="3200660" y="2180272"/>
            <a:chExt cx="2563824" cy="378237"/>
          </a:xfrm>
        </p:grpSpPr>
        <p:sp>
          <p:nvSpPr>
            <p:cNvPr id="4329" name="Google Shape;4329;p1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0" name="Google Shape;4330;p1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1" name="Google Shape;4331;p1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2" name="Google Shape;4332;p1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3" name="Google Shape;4333;p1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4" name="Google Shape;4334;p1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5" name="Google Shape;4335;p1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6" name="Google Shape;4336;p1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7" name="Google Shape;4337;p1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8" name="Google Shape;4338;p1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39" name="Google Shape;4339;p1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40" name="Google Shape;4340;p1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41" name="Google Shape;4341;p1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42" name="Google Shape;4342;p1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43" name="Google Shape;4343;p1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44" name="Google Shape;4344;p1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45" name="Google Shape;4345;p1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46" name="Google Shape;4346;p1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47" name="Google Shape;4347;p13"/>
          <p:cNvGrpSpPr/>
          <p:nvPr/>
        </p:nvGrpSpPr>
        <p:grpSpPr>
          <a:xfrm>
            <a:off x="4215692" y="3573612"/>
            <a:ext cx="1324288" cy="152024"/>
            <a:chOff x="3530150" y="2790075"/>
            <a:chExt cx="1962600" cy="225300"/>
          </a:xfrm>
        </p:grpSpPr>
        <p:sp>
          <p:nvSpPr>
            <p:cNvPr id="4348" name="Google Shape;4348;p13"/>
            <p:cNvSpPr/>
            <p:nvPr/>
          </p:nvSpPr>
          <p:spPr>
            <a:xfrm>
              <a:off x="3530150" y="2790075"/>
              <a:ext cx="1962600" cy="225300"/>
            </a:xfrm>
            <a:prstGeom prst="rec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49" name="Google Shape;4349;p13"/>
            <p:cNvSpPr/>
            <p:nvPr/>
          </p:nvSpPr>
          <p:spPr>
            <a:xfrm>
              <a:off x="3530150" y="2790075"/>
              <a:ext cx="1110000" cy="225300"/>
            </a:xfrm>
            <a:prstGeom prst="rect">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50" name="Google Shape;4350;p13"/>
          <p:cNvGrpSpPr/>
          <p:nvPr/>
        </p:nvGrpSpPr>
        <p:grpSpPr>
          <a:xfrm>
            <a:off x="4215750" y="3838626"/>
            <a:ext cx="1344409" cy="146833"/>
            <a:chOff x="3558802" y="4011244"/>
            <a:chExt cx="1866000" cy="111600"/>
          </a:xfrm>
        </p:grpSpPr>
        <p:sp>
          <p:nvSpPr>
            <p:cNvPr id="4351" name="Google Shape;4351;p1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52" name="Google Shape;4352;p1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53" name="Google Shape;4353;p13"/>
          <p:cNvGrpSpPr/>
          <p:nvPr/>
        </p:nvGrpSpPr>
        <p:grpSpPr>
          <a:xfrm>
            <a:off x="4216024" y="3082026"/>
            <a:ext cx="1317622" cy="114058"/>
            <a:chOff x="3465975" y="2270258"/>
            <a:chExt cx="1986364" cy="171947"/>
          </a:xfrm>
        </p:grpSpPr>
        <p:sp>
          <p:nvSpPr>
            <p:cNvPr id="4354" name="Google Shape;4354;p1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55" name="Google Shape;4355;p1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56" name="Google Shape;4356;p13"/>
            <p:cNvSpPr/>
            <p:nvPr/>
          </p:nvSpPr>
          <p:spPr>
            <a:xfrm rot="-5400000">
              <a:off x="4243603" y="2270305"/>
              <a:ext cx="171900" cy="171900"/>
            </a:xfrm>
            <a:prstGeom prst="ellipse">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57" name="Google Shape;4357;p13"/>
            <p:cNvSpPr/>
            <p:nvPr/>
          </p:nvSpPr>
          <p:spPr>
            <a:xfrm rot="-5400000">
              <a:off x="4502812" y="2270305"/>
              <a:ext cx="171900" cy="171900"/>
            </a:xfrm>
            <a:prstGeom prst="ellipse">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58" name="Google Shape;4358;p13"/>
            <p:cNvSpPr/>
            <p:nvPr/>
          </p:nvSpPr>
          <p:spPr>
            <a:xfrm rot="-5400000">
              <a:off x="4762021" y="2270305"/>
              <a:ext cx="171900" cy="171900"/>
            </a:xfrm>
            <a:prstGeom prst="ellipse">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59" name="Google Shape;4359;p1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60" name="Google Shape;4360;p13"/>
            <p:cNvSpPr/>
            <p:nvPr/>
          </p:nvSpPr>
          <p:spPr>
            <a:xfrm rot="-5400000">
              <a:off x="5021230" y="2270258"/>
              <a:ext cx="171900" cy="171900"/>
            </a:xfrm>
            <a:prstGeom prst="ellipse">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61" name="Google Shape;4361;p13"/>
            <p:cNvSpPr/>
            <p:nvPr/>
          </p:nvSpPr>
          <p:spPr>
            <a:xfrm rot="-5400000">
              <a:off x="5280440" y="2270258"/>
              <a:ext cx="171900" cy="171900"/>
            </a:xfrm>
            <a:prstGeom prst="ellipse">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62" name="Google Shape;4362;p13"/>
          <p:cNvGrpSpPr/>
          <p:nvPr/>
        </p:nvGrpSpPr>
        <p:grpSpPr>
          <a:xfrm>
            <a:off x="4226507" y="4380855"/>
            <a:ext cx="1304315" cy="186152"/>
            <a:chOff x="723300" y="4253549"/>
            <a:chExt cx="2276482" cy="324900"/>
          </a:xfrm>
        </p:grpSpPr>
        <p:sp>
          <p:nvSpPr>
            <p:cNvPr id="4363" name="Google Shape;4363;p1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64" name="Google Shape;4364;p1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65" name="Google Shape;4365;p1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66" name="Google Shape;4366;p1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67" name="Google Shape;4367;p1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68" name="Google Shape;4368;p13"/>
          <p:cNvGrpSpPr/>
          <p:nvPr/>
        </p:nvGrpSpPr>
        <p:grpSpPr>
          <a:xfrm>
            <a:off x="4216563" y="4096324"/>
            <a:ext cx="1322920" cy="171542"/>
            <a:chOff x="705948" y="3788465"/>
            <a:chExt cx="2308953" cy="299400"/>
          </a:xfrm>
        </p:grpSpPr>
        <p:sp>
          <p:nvSpPr>
            <p:cNvPr id="4369" name="Google Shape;4369;p13"/>
            <p:cNvSpPr/>
            <p:nvPr/>
          </p:nvSpPr>
          <p:spPr>
            <a:xfrm>
              <a:off x="705948" y="3788465"/>
              <a:ext cx="335400" cy="299400"/>
            </a:xfrm>
            <a:prstGeom prst="heart">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70" name="Google Shape;4370;p13"/>
            <p:cNvSpPr/>
            <p:nvPr/>
          </p:nvSpPr>
          <p:spPr>
            <a:xfrm>
              <a:off x="1209923" y="3788465"/>
              <a:ext cx="335400" cy="299400"/>
            </a:xfrm>
            <a:prstGeom prst="heart">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71" name="Google Shape;4371;p13"/>
            <p:cNvSpPr/>
            <p:nvPr/>
          </p:nvSpPr>
          <p:spPr>
            <a:xfrm>
              <a:off x="1713905" y="3788465"/>
              <a:ext cx="335400" cy="299400"/>
            </a:xfrm>
            <a:prstGeom prst="heart">
              <a:avLst/>
            </a:pr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72" name="Google Shape;4372;p13"/>
            <p:cNvSpPr/>
            <p:nvPr/>
          </p:nvSpPr>
          <p:spPr>
            <a:xfrm>
              <a:off x="2189639" y="3788465"/>
              <a:ext cx="335400" cy="299400"/>
            </a:xfrm>
            <a:prstGeom prst="hear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73" name="Google Shape;4373;p13"/>
            <p:cNvSpPr/>
            <p:nvPr/>
          </p:nvSpPr>
          <p:spPr>
            <a:xfrm>
              <a:off x="2679500" y="3788465"/>
              <a:ext cx="335400" cy="299400"/>
            </a:xfrm>
            <a:prstGeom prst="heart">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74" name="Google Shape;4374;p13"/>
          <p:cNvGrpSpPr/>
          <p:nvPr/>
        </p:nvGrpSpPr>
        <p:grpSpPr>
          <a:xfrm>
            <a:off x="5737508" y="2766758"/>
            <a:ext cx="1365544" cy="182382"/>
            <a:chOff x="4273350" y="2088443"/>
            <a:chExt cx="1433821" cy="191501"/>
          </a:xfrm>
        </p:grpSpPr>
        <p:grpSp>
          <p:nvGrpSpPr>
            <p:cNvPr id="4375" name="Google Shape;4375;p13"/>
            <p:cNvGrpSpPr/>
            <p:nvPr/>
          </p:nvGrpSpPr>
          <p:grpSpPr>
            <a:xfrm>
              <a:off x="4273350" y="2088443"/>
              <a:ext cx="1433821" cy="0"/>
              <a:chOff x="5224975" y="2962250"/>
              <a:chExt cx="1544400" cy="0"/>
            </a:xfrm>
          </p:grpSpPr>
          <p:cxnSp>
            <p:nvCxnSpPr>
              <p:cNvPr id="4376" name="Google Shape;4376;p1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77" name="Google Shape;4377;p1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378" name="Google Shape;4378;p13"/>
            <p:cNvGrpSpPr/>
            <p:nvPr/>
          </p:nvGrpSpPr>
          <p:grpSpPr>
            <a:xfrm>
              <a:off x="4273350" y="2279944"/>
              <a:ext cx="1433821" cy="0"/>
              <a:chOff x="5224975" y="2962250"/>
              <a:chExt cx="1544400" cy="0"/>
            </a:xfrm>
          </p:grpSpPr>
          <p:cxnSp>
            <p:nvCxnSpPr>
              <p:cNvPr id="4379" name="Google Shape;4379;p1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80" name="Google Shape;4380;p1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381" name="Google Shape;4381;p13"/>
          <p:cNvGrpSpPr/>
          <p:nvPr/>
        </p:nvGrpSpPr>
        <p:grpSpPr>
          <a:xfrm>
            <a:off x="4262219" y="4679997"/>
            <a:ext cx="1242485" cy="280070"/>
            <a:chOff x="2658741" y="4097347"/>
            <a:chExt cx="1304609" cy="294074"/>
          </a:xfrm>
        </p:grpSpPr>
        <p:grpSp>
          <p:nvGrpSpPr>
            <p:cNvPr id="4382" name="Google Shape;4382;p13"/>
            <p:cNvGrpSpPr/>
            <p:nvPr/>
          </p:nvGrpSpPr>
          <p:grpSpPr>
            <a:xfrm>
              <a:off x="2658741" y="4097347"/>
              <a:ext cx="118572" cy="294074"/>
              <a:chOff x="3343310" y="4475555"/>
              <a:chExt cx="127717" cy="316753"/>
            </a:xfrm>
          </p:grpSpPr>
          <p:sp>
            <p:nvSpPr>
              <p:cNvPr id="4383" name="Google Shape;4383;p1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84" name="Google Shape;4384;p1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85" name="Google Shape;4385;p13"/>
            <p:cNvGrpSpPr/>
            <p:nvPr/>
          </p:nvGrpSpPr>
          <p:grpSpPr>
            <a:xfrm>
              <a:off x="3815519" y="4098388"/>
              <a:ext cx="147831" cy="291991"/>
              <a:chOff x="3527539" y="4476677"/>
              <a:chExt cx="159232" cy="314510"/>
            </a:xfrm>
          </p:grpSpPr>
          <p:sp>
            <p:nvSpPr>
              <p:cNvPr id="4386" name="Google Shape;4386;p1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87" name="Google Shape;4387;p1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88" name="Google Shape;4388;p13"/>
            <p:cNvGrpSpPr/>
            <p:nvPr/>
          </p:nvGrpSpPr>
          <p:grpSpPr>
            <a:xfrm>
              <a:off x="3511696" y="4098388"/>
              <a:ext cx="147831" cy="291991"/>
              <a:chOff x="3527539" y="4476677"/>
              <a:chExt cx="159232" cy="314510"/>
            </a:xfrm>
          </p:grpSpPr>
          <p:sp>
            <p:nvSpPr>
              <p:cNvPr id="4389" name="Google Shape;4389;p1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90" name="Google Shape;4390;p1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91" name="Google Shape;4391;p13"/>
            <p:cNvGrpSpPr/>
            <p:nvPr/>
          </p:nvGrpSpPr>
          <p:grpSpPr>
            <a:xfrm>
              <a:off x="3207874" y="4098388"/>
              <a:ext cx="147831" cy="291991"/>
              <a:chOff x="3527539" y="4476677"/>
              <a:chExt cx="159232" cy="314510"/>
            </a:xfrm>
          </p:grpSpPr>
          <p:sp>
            <p:nvSpPr>
              <p:cNvPr id="4392" name="Google Shape;4392;p1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93" name="Google Shape;4393;p1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394" name="Google Shape;4394;p13"/>
            <p:cNvGrpSpPr/>
            <p:nvPr/>
          </p:nvGrpSpPr>
          <p:grpSpPr>
            <a:xfrm>
              <a:off x="2933305" y="4097347"/>
              <a:ext cx="118572" cy="294074"/>
              <a:chOff x="3343310" y="4475555"/>
              <a:chExt cx="127717" cy="316753"/>
            </a:xfrm>
          </p:grpSpPr>
          <p:sp>
            <p:nvSpPr>
              <p:cNvPr id="4395" name="Google Shape;4395;p1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396" name="Google Shape;4396;p1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nvGrpSpPr>
          <p:cNvPr id="4397" name="Google Shape;4397;p13"/>
          <p:cNvGrpSpPr/>
          <p:nvPr/>
        </p:nvGrpSpPr>
        <p:grpSpPr>
          <a:xfrm>
            <a:off x="5738988" y="1897802"/>
            <a:ext cx="1362582" cy="715464"/>
            <a:chOff x="5159450" y="1919950"/>
            <a:chExt cx="1541050" cy="862500"/>
          </a:xfrm>
        </p:grpSpPr>
        <p:sp>
          <p:nvSpPr>
            <p:cNvPr id="4398" name="Google Shape;4398;p1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sz="1714"/>
            </a:p>
          </p:txBody>
        </p:sp>
        <p:grpSp>
          <p:nvGrpSpPr>
            <p:cNvPr id="4399" name="Google Shape;4399;p13"/>
            <p:cNvGrpSpPr/>
            <p:nvPr/>
          </p:nvGrpSpPr>
          <p:grpSpPr>
            <a:xfrm>
              <a:off x="5159450" y="1919950"/>
              <a:ext cx="1541050" cy="862500"/>
              <a:chOff x="5159450" y="1919950"/>
              <a:chExt cx="1541050" cy="862500"/>
            </a:xfrm>
          </p:grpSpPr>
          <p:cxnSp>
            <p:nvCxnSpPr>
              <p:cNvPr id="4400" name="Google Shape;4400;p1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01" name="Google Shape;4401;p1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02" name="Google Shape;4402;p13"/>
          <p:cNvGrpSpPr/>
          <p:nvPr/>
        </p:nvGrpSpPr>
        <p:grpSpPr>
          <a:xfrm>
            <a:off x="5784833" y="3101391"/>
            <a:ext cx="1270891" cy="921823"/>
            <a:chOff x="4294923" y="2439811"/>
            <a:chExt cx="1334436" cy="967914"/>
          </a:xfrm>
        </p:grpSpPr>
        <p:grpSp>
          <p:nvGrpSpPr>
            <p:cNvPr id="4403" name="Google Shape;4403;p13"/>
            <p:cNvGrpSpPr/>
            <p:nvPr/>
          </p:nvGrpSpPr>
          <p:grpSpPr>
            <a:xfrm>
              <a:off x="4960455" y="2469658"/>
              <a:ext cx="668904" cy="885524"/>
              <a:chOff x="4960455" y="2469658"/>
              <a:chExt cx="668904" cy="885524"/>
            </a:xfrm>
          </p:grpSpPr>
          <p:sp>
            <p:nvSpPr>
              <p:cNvPr id="4404" name="Google Shape;4404;p1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05" name="Google Shape;4405;p1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06" name="Google Shape;4406;p1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07" name="Google Shape;4407;p1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08" name="Google Shape;4408;p1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09" name="Google Shape;4409;p1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10" name="Google Shape;4410;p13"/>
            <p:cNvGrpSpPr/>
            <p:nvPr/>
          </p:nvGrpSpPr>
          <p:grpSpPr>
            <a:xfrm>
              <a:off x="4294923" y="2469658"/>
              <a:ext cx="668951" cy="885524"/>
              <a:chOff x="4294923" y="2469658"/>
              <a:chExt cx="668951" cy="885524"/>
            </a:xfrm>
          </p:grpSpPr>
          <p:sp>
            <p:nvSpPr>
              <p:cNvPr id="4411" name="Google Shape;4411;p1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12" name="Google Shape;4412;p1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13" name="Google Shape;4413;p1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14" name="Google Shape;4414;p1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15" name="Google Shape;4415;p1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16" name="Google Shape;4416;p1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4417" name="Google Shape;4417;p1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18" name="Google Shape;4418;p13"/>
          <p:cNvGrpSpPr/>
          <p:nvPr/>
        </p:nvGrpSpPr>
        <p:grpSpPr>
          <a:xfrm>
            <a:off x="5771695" y="4105627"/>
            <a:ext cx="1362809" cy="854561"/>
            <a:chOff x="4351371" y="3547942"/>
            <a:chExt cx="1345130" cy="843475"/>
          </a:xfrm>
        </p:grpSpPr>
        <p:grpSp>
          <p:nvGrpSpPr>
            <p:cNvPr id="4419" name="Google Shape;4419;p13"/>
            <p:cNvGrpSpPr/>
            <p:nvPr/>
          </p:nvGrpSpPr>
          <p:grpSpPr>
            <a:xfrm>
              <a:off x="4351371" y="4209917"/>
              <a:ext cx="1345130" cy="181500"/>
              <a:chOff x="4351371" y="4209917"/>
              <a:chExt cx="1345130" cy="181500"/>
            </a:xfrm>
          </p:grpSpPr>
          <p:sp>
            <p:nvSpPr>
              <p:cNvPr id="4420" name="Google Shape;4420;p13"/>
              <p:cNvSpPr/>
              <p:nvPr/>
            </p:nvSpPr>
            <p:spPr>
              <a:xfrm rot="10800000">
                <a:off x="4351371" y="4209917"/>
                <a:ext cx="1281600" cy="181500"/>
              </a:xfrm>
              <a:prstGeom prst="rect">
                <a:avLst/>
              </a:pr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421" name="Google Shape;4421;p1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22" name="Google Shape;4422;p13"/>
            <p:cNvGrpSpPr/>
            <p:nvPr/>
          </p:nvGrpSpPr>
          <p:grpSpPr>
            <a:xfrm>
              <a:off x="4403010" y="3985221"/>
              <a:ext cx="1109518" cy="181500"/>
              <a:chOff x="4403010" y="3985221"/>
              <a:chExt cx="1109518" cy="181500"/>
            </a:xfrm>
          </p:grpSpPr>
          <p:sp>
            <p:nvSpPr>
              <p:cNvPr id="4423" name="Google Shape;4423;p13"/>
              <p:cNvSpPr/>
              <p:nvPr/>
            </p:nvSpPr>
            <p:spPr>
              <a:xfrm rot="10800000">
                <a:off x="4471829" y="3985221"/>
                <a:ext cx="1040700" cy="181500"/>
              </a:xfrm>
              <a:prstGeom prst="rect">
                <a:avLst/>
              </a:pr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424" name="Google Shape;4424;p1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25" name="Google Shape;4425;p13"/>
            <p:cNvGrpSpPr/>
            <p:nvPr/>
          </p:nvGrpSpPr>
          <p:grpSpPr>
            <a:xfrm>
              <a:off x="4618704" y="3766582"/>
              <a:ext cx="807858" cy="181500"/>
              <a:chOff x="4618704" y="3766582"/>
              <a:chExt cx="807858" cy="181500"/>
            </a:xfrm>
          </p:grpSpPr>
          <p:sp>
            <p:nvSpPr>
              <p:cNvPr id="4426" name="Google Shape;4426;p13"/>
              <p:cNvSpPr/>
              <p:nvPr/>
            </p:nvSpPr>
            <p:spPr>
              <a:xfrm rot="10800000">
                <a:off x="4618704" y="3766582"/>
                <a:ext cx="747000" cy="181500"/>
              </a:xfrm>
              <a:prstGeom prst="rect">
                <a:avLst/>
              </a:pr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427" name="Google Shape;4427;p1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28" name="Google Shape;4428;p13"/>
            <p:cNvGrpSpPr/>
            <p:nvPr/>
          </p:nvGrpSpPr>
          <p:grpSpPr>
            <a:xfrm>
              <a:off x="4735238" y="3547942"/>
              <a:ext cx="462839" cy="181500"/>
              <a:chOff x="4735238" y="3547942"/>
              <a:chExt cx="462839" cy="181500"/>
            </a:xfrm>
          </p:grpSpPr>
          <p:sp>
            <p:nvSpPr>
              <p:cNvPr id="4429" name="Google Shape;4429;p13"/>
              <p:cNvSpPr/>
              <p:nvPr/>
            </p:nvSpPr>
            <p:spPr>
              <a:xfrm rot="10800000">
                <a:off x="4786477" y="3547942"/>
                <a:ext cx="411600" cy="181500"/>
              </a:xfrm>
              <a:prstGeom prst="rect">
                <a:avLst/>
              </a:pr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430" name="Google Shape;4430;p1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31" name="Google Shape;4431;p13"/>
          <p:cNvGrpSpPr/>
          <p:nvPr/>
        </p:nvGrpSpPr>
        <p:grpSpPr>
          <a:xfrm>
            <a:off x="8796798" y="3091650"/>
            <a:ext cx="972338" cy="884622"/>
            <a:chOff x="926675" y="238125"/>
            <a:chExt cx="5755100" cy="5232975"/>
          </a:xfrm>
        </p:grpSpPr>
        <p:sp>
          <p:nvSpPr>
            <p:cNvPr id="4432" name="Google Shape;4432;p1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33" name="Google Shape;4433;p1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34" name="Google Shape;4434;p1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35" name="Google Shape;4435;p1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36" name="Google Shape;4436;p13"/>
          <p:cNvGrpSpPr/>
          <p:nvPr/>
        </p:nvGrpSpPr>
        <p:grpSpPr>
          <a:xfrm>
            <a:off x="2422865" y="3471398"/>
            <a:ext cx="1614642" cy="1486511"/>
            <a:chOff x="727421" y="2828315"/>
            <a:chExt cx="1695374" cy="1560837"/>
          </a:xfrm>
        </p:grpSpPr>
        <p:grpSp>
          <p:nvGrpSpPr>
            <p:cNvPr id="4437" name="Google Shape;4437;p13"/>
            <p:cNvGrpSpPr/>
            <p:nvPr/>
          </p:nvGrpSpPr>
          <p:grpSpPr>
            <a:xfrm>
              <a:off x="727421" y="2828315"/>
              <a:ext cx="1695374" cy="1560837"/>
              <a:chOff x="734799" y="2782450"/>
              <a:chExt cx="1571100" cy="1577400"/>
            </a:xfrm>
          </p:grpSpPr>
          <p:cxnSp>
            <p:nvCxnSpPr>
              <p:cNvPr id="4438" name="Google Shape;4438;p1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39" name="Google Shape;4439;p1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440" name="Google Shape;4440;p13"/>
            <p:cNvGrpSpPr/>
            <p:nvPr/>
          </p:nvGrpSpPr>
          <p:grpSpPr>
            <a:xfrm>
              <a:off x="819108" y="2882501"/>
              <a:ext cx="1556791" cy="1426186"/>
              <a:chOff x="819108" y="2882501"/>
              <a:chExt cx="1556791" cy="1426186"/>
            </a:xfrm>
          </p:grpSpPr>
          <p:grpSp>
            <p:nvGrpSpPr>
              <p:cNvPr id="4441" name="Google Shape;4441;p13"/>
              <p:cNvGrpSpPr/>
              <p:nvPr/>
            </p:nvGrpSpPr>
            <p:grpSpPr>
              <a:xfrm>
                <a:off x="819108" y="2882501"/>
                <a:ext cx="103104" cy="1426186"/>
                <a:chOff x="4674013" y="3100904"/>
                <a:chExt cx="122758" cy="1698043"/>
              </a:xfrm>
            </p:grpSpPr>
            <p:sp>
              <p:nvSpPr>
                <p:cNvPr id="4442" name="Google Shape;4442;p1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43" name="Google Shape;4443;p1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44" name="Google Shape;4444;p1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45" name="Google Shape;4445;p1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46" name="Google Shape;4446;p1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47" name="Google Shape;4447;p1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48" name="Google Shape;4448;p1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49" name="Google Shape;4449;p13"/>
              <p:cNvGrpSpPr/>
              <p:nvPr/>
            </p:nvGrpSpPr>
            <p:grpSpPr>
              <a:xfrm>
                <a:off x="1062475" y="2882501"/>
                <a:ext cx="103104" cy="1426186"/>
                <a:chOff x="4940438" y="3100904"/>
                <a:chExt cx="122758" cy="1698043"/>
              </a:xfrm>
            </p:grpSpPr>
            <p:sp>
              <p:nvSpPr>
                <p:cNvPr id="4450" name="Google Shape;4450;p1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51" name="Google Shape;4451;p1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52" name="Google Shape;4452;p1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53" name="Google Shape;4453;p1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54" name="Google Shape;4454;p1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55" name="Google Shape;4455;p1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56" name="Google Shape;4456;p1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57" name="Google Shape;4457;p13"/>
              <p:cNvGrpSpPr/>
              <p:nvPr/>
            </p:nvGrpSpPr>
            <p:grpSpPr>
              <a:xfrm>
                <a:off x="1299324" y="2882501"/>
                <a:ext cx="103104" cy="1426186"/>
                <a:chOff x="5206863" y="3100904"/>
                <a:chExt cx="122758" cy="1698043"/>
              </a:xfrm>
            </p:grpSpPr>
            <p:sp>
              <p:nvSpPr>
                <p:cNvPr id="4458" name="Google Shape;4458;p1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59" name="Google Shape;4459;p1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60" name="Google Shape;4460;p1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61" name="Google Shape;4461;p1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62" name="Google Shape;4462;p1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63" name="Google Shape;4463;p1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64" name="Google Shape;4464;p1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65" name="Google Shape;4465;p13"/>
              <p:cNvGrpSpPr/>
              <p:nvPr/>
            </p:nvGrpSpPr>
            <p:grpSpPr>
              <a:xfrm>
                <a:off x="1786057" y="2882501"/>
                <a:ext cx="103104" cy="1426186"/>
                <a:chOff x="6006138" y="3143629"/>
                <a:chExt cx="122758" cy="1698043"/>
              </a:xfrm>
            </p:grpSpPr>
            <p:sp>
              <p:nvSpPr>
                <p:cNvPr id="4466" name="Google Shape;4466;p1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67" name="Google Shape;4467;p1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68" name="Google Shape;4468;p1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69" name="Google Shape;4469;p1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70" name="Google Shape;4470;p1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71" name="Google Shape;4471;p1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72" name="Google Shape;4472;p1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73" name="Google Shape;4473;p13"/>
              <p:cNvGrpSpPr/>
              <p:nvPr/>
            </p:nvGrpSpPr>
            <p:grpSpPr>
              <a:xfrm>
                <a:off x="2029422" y="2882501"/>
                <a:ext cx="103104" cy="1426186"/>
                <a:chOff x="6805413" y="3100904"/>
                <a:chExt cx="122758" cy="1698043"/>
              </a:xfrm>
            </p:grpSpPr>
            <p:sp>
              <p:nvSpPr>
                <p:cNvPr id="4474" name="Google Shape;4474;p1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75" name="Google Shape;4475;p1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76" name="Google Shape;4476;p1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77" name="Google Shape;4477;p1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78" name="Google Shape;4478;p1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79" name="Google Shape;4479;p1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80" name="Google Shape;4480;p1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81" name="Google Shape;4481;p13"/>
              <p:cNvGrpSpPr/>
              <p:nvPr/>
            </p:nvGrpSpPr>
            <p:grpSpPr>
              <a:xfrm>
                <a:off x="2272795" y="2882501"/>
                <a:ext cx="103104" cy="1426186"/>
                <a:chOff x="5206863" y="3100904"/>
                <a:chExt cx="122758" cy="1698043"/>
              </a:xfrm>
            </p:grpSpPr>
            <p:sp>
              <p:nvSpPr>
                <p:cNvPr id="4482" name="Google Shape;4482;p1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83" name="Google Shape;4483;p1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84" name="Google Shape;4484;p1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85" name="Google Shape;4485;p1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86" name="Google Shape;4486;p1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87" name="Google Shape;4487;p1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88" name="Google Shape;4488;p1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489" name="Google Shape;4489;p13"/>
              <p:cNvGrpSpPr/>
              <p:nvPr/>
            </p:nvGrpSpPr>
            <p:grpSpPr>
              <a:xfrm>
                <a:off x="1542694" y="2882501"/>
                <a:ext cx="103104" cy="1426186"/>
                <a:chOff x="6006138" y="3143629"/>
                <a:chExt cx="122758" cy="1698043"/>
              </a:xfrm>
            </p:grpSpPr>
            <p:sp>
              <p:nvSpPr>
                <p:cNvPr id="4490" name="Google Shape;4490;p1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91" name="Google Shape;4491;p1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92" name="Google Shape;4492;p1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93" name="Google Shape;4493;p1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94" name="Google Shape;4494;p1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95" name="Google Shape;4495;p1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96" name="Google Shape;4496;p1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grpSp>
        <p:nvGrpSpPr>
          <p:cNvPr id="4497" name="Google Shape;4497;p13"/>
          <p:cNvGrpSpPr/>
          <p:nvPr/>
        </p:nvGrpSpPr>
        <p:grpSpPr>
          <a:xfrm>
            <a:off x="7142914" y="4128276"/>
            <a:ext cx="2619002" cy="829216"/>
            <a:chOff x="238125" y="1725700"/>
            <a:chExt cx="7139025" cy="2260325"/>
          </a:xfrm>
        </p:grpSpPr>
        <p:sp>
          <p:nvSpPr>
            <p:cNvPr id="4498" name="Google Shape;4498;p1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499" name="Google Shape;4499;p1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00" name="Google Shape;4500;p1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01" name="Google Shape;4501;p1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02" name="Google Shape;4502;p1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03" name="Google Shape;4503;p1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04" name="Google Shape;4504;p1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05" name="Google Shape;4505;p1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06" name="Google Shape;4506;p1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07" name="Google Shape;4507;p1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508" name="Google Shape;4508;p13"/>
          <p:cNvGrpSpPr/>
          <p:nvPr/>
        </p:nvGrpSpPr>
        <p:grpSpPr>
          <a:xfrm>
            <a:off x="7400213" y="3120415"/>
            <a:ext cx="1052811" cy="873092"/>
            <a:chOff x="5249100" y="1210600"/>
            <a:chExt cx="3502700" cy="2904775"/>
          </a:xfrm>
        </p:grpSpPr>
        <p:sp>
          <p:nvSpPr>
            <p:cNvPr id="4509" name="Google Shape;4509;p1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10" name="Google Shape;4510;p1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11" name="Google Shape;4511;p1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12" name="Google Shape;4512;p1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513" name="Google Shape;4513;p1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14" name="Google Shape;4514;p1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15" name="Google Shape;4515;p1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16" name="Google Shape;4516;p1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17" name="Google Shape;4517;p1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518" name="Google Shape;4518;p13"/>
          <p:cNvGrpSpPr/>
          <p:nvPr/>
        </p:nvGrpSpPr>
        <p:grpSpPr>
          <a:xfrm>
            <a:off x="8526448" y="1900811"/>
            <a:ext cx="1242524" cy="1071291"/>
            <a:chOff x="7287122" y="1165658"/>
            <a:chExt cx="1219413" cy="1051365"/>
          </a:xfrm>
        </p:grpSpPr>
        <p:grpSp>
          <p:nvGrpSpPr>
            <p:cNvPr id="4519" name="Google Shape;4519;p13"/>
            <p:cNvGrpSpPr/>
            <p:nvPr/>
          </p:nvGrpSpPr>
          <p:grpSpPr>
            <a:xfrm>
              <a:off x="7287122" y="1969723"/>
              <a:ext cx="1219413" cy="247300"/>
              <a:chOff x="7287122" y="1969723"/>
              <a:chExt cx="1219413" cy="247300"/>
            </a:xfrm>
          </p:grpSpPr>
          <p:sp>
            <p:nvSpPr>
              <p:cNvPr id="4520" name="Google Shape;4520;p1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4521" name="Google Shape;4521;p13"/>
              <p:cNvGrpSpPr/>
              <p:nvPr/>
            </p:nvGrpSpPr>
            <p:grpSpPr>
              <a:xfrm>
                <a:off x="7287122" y="2063892"/>
                <a:ext cx="1151753" cy="73428"/>
                <a:chOff x="7287122" y="2063892"/>
                <a:chExt cx="1151753" cy="73428"/>
              </a:xfrm>
            </p:grpSpPr>
            <p:sp>
              <p:nvSpPr>
                <p:cNvPr id="4522" name="Google Shape;4522;p1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523" name="Google Shape;4523;p1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24" name="Google Shape;4524;p13"/>
            <p:cNvGrpSpPr/>
            <p:nvPr/>
          </p:nvGrpSpPr>
          <p:grpSpPr>
            <a:xfrm>
              <a:off x="7287122" y="1712201"/>
              <a:ext cx="1219403" cy="246767"/>
              <a:chOff x="7287122" y="1712201"/>
              <a:chExt cx="1219403" cy="246767"/>
            </a:xfrm>
          </p:grpSpPr>
          <p:sp>
            <p:nvSpPr>
              <p:cNvPr id="4525" name="Google Shape;4525;p1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4526" name="Google Shape;4526;p13"/>
              <p:cNvGrpSpPr/>
              <p:nvPr/>
            </p:nvGrpSpPr>
            <p:grpSpPr>
              <a:xfrm>
                <a:off x="7287122" y="1842861"/>
                <a:ext cx="1005303" cy="73419"/>
                <a:chOff x="7287122" y="1842861"/>
                <a:chExt cx="1005303" cy="73419"/>
              </a:xfrm>
            </p:grpSpPr>
            <p:sp>
              <p:nvSpPr>
                <p:cNvPr id="4527" name="Google Shape;4527;p1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528" name="Google Shape;4528;p1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29" name="Google Shape;4529;p13"/>
            <p:cNvGrpSpPr/>
            <p:nvPr/>
          </p:nvGrpSpPr>
          <p:grpSpPr>
            <a:xfrm>
              <a:off x="7287122" y="1447520"/>
              <a:ext cx="1219403" cy="286667"/>
              <a:chOff x="7287122" y="1447520"/>
              <a:chExt cx="1219403" cy="286667"/>
            </a:xfrm>
          </p:grpSpPr>
          <p:sp>
            <p:nvSpPr>
              <p:cNvPr id="4530" name="Google Shape;4530;p1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4531" name="Google Shape;4531;p13"/>
              <p:cNvGrpSpPr/>
              <p:nvPr/>
            </p:nvGrpSpPr>
            <p:grpSpPr>
              <a:xfrm>
                <a:off x="7287122" y="1581977"/>
                <a:ext cx="852803" cy="73428"/>
                <a:chOff x="7287122" y="1581977"/>
                <a:chExt cx="852803" cy="73428"/>
              </a:xfrm>
            </p:grpSpPr>
            <p:sp>
              <p:nvSpPr>
                <p:cNvPr id="4532" name="Google Shape;4532;p1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533" name="Google Shape;4533;p1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34" name="Google Shape;4534;p13"/>
            <p:cNvGrpSpPr/>
            <p:nvPr/>
          </p:nvGrpSpPr>
          <p:grpSpPr>
            <a:xfrm>
              <a:off x="7287122" y="1165658"/>
              <a:ext cx="1219403" cy="344253"/>
              <a:chOff x="7287122" y="1165658"/>
              <a:chExt cx="1219403" cy="344253"/>
            </a:xfrm>
          </p:grpSpPr>
          <p:sp>
            <p:nvSpPr>
              <p:cNvPr id="4535" name="Google Shape;4535;p1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4536" name="Google Shape;4536;p13"/>
              <p:cNvGrpSpPr/>
              <p:nvPr/>
            </p:nvGrpSpPr>
            <p:grpSpPr>
              <a:xfrm>
                <a:off x="7287122" y="1341025"/>
                <a:ext cx="695703" cy="73419"/>
                <a:chOff x="7287122" y="1341025"/>
                <a:chExt cx="695703" cy="73419"/>
              </a:xfrm>
            </p:grpSpPr>
            <p:sp>
              <p:nvSpPr>
                <p:cNvPr id="4537" name="Google Shape;4537;p1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538" name="Google Shape;4538;p1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39" name="Google Shape;4539;p13"/>
          <p:cNvGrpSpPr/>
          <p:nvPr/>
        </p:nvGrpSpPr>
        <p:grpSpPr>
          <a:xfrm>
            <a:off x="7256444" y="1906546"/>
            <a:ext cx="1331170" cy="1046229"/>
            <a:chOff x="5900602" y="1193063"/>
            <a:chExt cx="1299851" cy="1021707"/>
          </a:xfrm>
        </p:grpSpPr>
        <p:grpSp>
          <p:nvGrpSpPr>
            <p:cNvPr id="4540" name="Google Shape;4540;p13"/>
            <p:cNvGrpSpPr/>
            <p:nvPr/>
          </p:nvGrpSpPr>
          <p:grpSpPr>
            <a:xfrm>
              <a:off x="6520337" y="1193063"/>
              <a:ext cx="341815" cy="799959"/>
              <a:chOff x="6520337" y="1193063"/>
              <a:chExt cx="341815" cy="799959"/>
            </a:xfrm>
          </p:grpSpPr>
          <p:grpSp>
            <p:nvGrpSpPr>
              <p:cNvPr id="4541" name="Google Shape;4541;p13"/>
              <p:cNvGrpSpPr/>
              <p:nvPr/>
            </p:nvGrpSpPr>
            <p:grpSpPr>
              <a:xfrm>
                <a:off x="6520337" y="1589527"/>
                <a:ext cx="213950" cy="403494"/>
                <a:chOff x="6520337" y="1589527"/>
                <a:chExt cx="213950" cy="403494"/>
              </a:xfrm>
            </p:grpSpPr>
            <p:sp>
              <p:nvSpPr>
                <p:cNvPr id="4542" name="Google Shape;4542;p1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43" name="Google Shape;4543;p1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544" name="Google Shape;4544;p13"/>
              <p:cNvGrpSpPr/>
              <p:nvPr/>
            </p:nvGrpSpPr>
            <p:grpSpPr>
              <a:xfrm>
                <a:off x="6577204" y="1193063"/>
                <a:ext cx="284947" cy="464512"/>
                <a:chOff x="6577204" y="1193063"/>
                <a:chExt cx="284947" cy="464512"/>
              </a:xfrm>
            </p:grpSpPr>
            <p:sp>
              <p:nvSpPr>
                <p:cNvPr id="4545" name="Google Shape;4545;p1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546" name="Google Shape;4546;p1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547" name="Google Shape;4547;p13"/>
            <p:cNvGrpSpPr/>
            <p:nvPr/>
          </p:nvGrpSpPr>
          <p:grpSpPr>
            <a:xfrm>
              <a:off x="6238903" y="1193063"/>
              <a:ext cx="300475" cy="900152"/>
              <a:chOff x="6238903" y="1193063"/>
              <a:chExt cx="300475" cy="900152"/>
            </a:xfrm>
          </p:grpSpPr>
          <p:grpSp>
            <p:nvGrpSpPr>
              <p:cNvPr id="4548" name="Google Shape;4548;p13"/>
              <p:cNvGrpSpPr/>
              <p:nvPr/>
            </p:nvGrpSpPr>
            <p:grpSpPr>
              <a:xfrm>
                <a:off x="6290865" y="1489315"/>
                <a:ext cx="248514" cy="603900"/>
                <a:chOff x="6290865" y="1489315"/>
                <a:chExt cx="248514" cy="603900"/>
              </a:xfrm>
            </p:grpSpPr>
            <p:sp>
              <p:nvSpPr>
                <p:cNvPr id="4549" name="Google Shape;4549;p1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50" name="Google Shape;4550;p1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551" name="Google Shape;4551;p13"/>
              <p:cNvGrpSpPr/>
              <p:nvPr/>
            </p:nvGrpSpPr>
            <p:grpSpPr>
              <a:xfrm>
                <a:off x="6238903" y="1193063"/>
                <a:ext cx="284947" cy="333087"/>
                <a:chOff x="6238903" y="1193063"/>
                <a:chExt cx="284947" cy="333087"/>
              </a:xfrm>
            </p:grpSpPr>
            <p:sp>
              <p:nvSpPr>
                <p:cNvPr id="4552" name="Google Shape;4552;p1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553" name="Google Shape;4553;p1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554" name="Google Shape;4554;p13"/>
            <p:cNvGrpSpPr/>
            <p:nvPr/>
          </p:nvGrpSpPr>
          <p:grpSpPr>
            <a:xfrm>
              <a:off x="5900602" y="1193063"/>
              <a:ext cx="444345" cy="1021707"/>
              <a:chOff x="5900602" y="1193063"/>
              <a:chExt cx="444345" cy="1021707"/>
            </a:xfrm>
          </p:grpSpPr>
          <p:grpSp>
            <p:nvGrpSpPr>
              <p:cNvPr id="4555" name="Google Shape;4555;p13"/>
              <p:cNvGrpSpPr/>
              <p:nvPr/>
            </p:nvGrpSpPr>
            <p:grpSpPr>
              <a:xfrm>
                <a:off x="6046501" y="1367785"/>
                <a:ext cx="298446" cy="846986"/>
                <a:chOff x="6046501" y="1367785"/>
                <a:chExt cx="298446" cy="846986"/>
              </a:xfrm>
            </p:grpSpPr>
            <p:sp>
              <p:nvSpPr>
                <p:cNvPr id="4556" name="Google Shape;4556;p1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57" name="Google Shape;4557;p1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558" name="Google Shape;4558;p13"/>
              <p:cNvGrpSpPr/>
              <p:nvPr/>
            </p:nvGrpSpPr>
            <p:grpSpPr>
              <a:xfrm>
                <a:off x="5900602" y="1193063"/>
                <a:ext cx="284947" cy="182312"/>
                <a:chOff x="5900602" y="1193063"/>
                <a:chExt cx="284947" cy="182312"/>
              </a:xfrm>
            </p:grpSpPr>
            <p:sp>
              <p:nvSpPr>
                <p:cNvPr id="4559" name="Google Shape;4559;p1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560" name="Google Shape;4560;p1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561" name="Google Shape;4561;p13"/>
            <p:cNvGrpSpPr/>
            <p:nvPr/>
          </p:nvGrpSpPr>
          <p:grpSpPr>
            <a:xfrm>
              <a:off x="6738300" y="1193063"/>
              <a:ext cx="462153" cy="707634"/>
              <a:chOff x="6738300" y="1193063"/>
              <a:chExt cx="462153" cy="707634"/>
            </a:xfrm>
          </p:grpSpPr>
          <p:grpSp>
            <p:nvGrpSpPr>
              <p:cNvPr id="4562" name="Google Shape;4562;p13"/>
              <p:cNvGrpSpPr/>
              <p:nvPr/>
            </p:nvGrpSpPr>
            <p:grpSpPr>
              <a:xfrm>
                <a:off x="6915505" y="1193063"/>
                <a:ext cx="284947" cy="597387"/>
                <a:chOff x="6915505" y="1193063"/>
                <a:chExt cx="284947" cy="597387"/>
              </a:xfrm>
            </p:grpSpPr>
            <p:sp>
              <p:nvSpPr>
                <p:cNvPr id="4563" name="Google Shape;4563;p1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4564" name="Google Shape;4564;p1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565" name="Google Shape;4565;p13"/>
              <p:cNvGrpSpPr/>
              <p:nvPr/>
            </p:nvGrpSpPr>
            <p:grpSpPr>
              <a:xfrm>
                <a:off x="6738300" y="1684725"/>
                <a:ext cx="230066" cy="215971"/>
                <a:chOff x="6738300" y="1684725"/>
                <a:chExt cx="230066" cy="215971"/>
              </a:xfrm>
            </p:grpSpPr>
            <p:sp>
              <p:nvSpPr>
                <p:cNvPr id="4566" name="Google Shape;4566;p1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567" name="Google Shape;4567;p1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571"/>
        <p:cNvGrpSpPr/>
        <p:nvPr/>
      </p:nvGrpSpPr>
      <p:grpSpPr>
        <a:xfrm>
          <a:off x="0" y="0"/>
          <a:ext cx="0" cy="0"/>
          <a:chOff x="0" y="0"/>
          <a:chExt cx="0" cy="0"/>
        </a:xfrm>
      </p:grpSpPr>
      <p:grpSp>
        <p:nvGrpSpPr>
          <p:cNvPr id="4572" name="Google Shape;4572;p14"/>
          <p:cNvGrpSpPr/>
          <p:nvPr/>
        </p:nvGrpSpPr>
        <p:grpSpPr>
          <a:xfrm>
            <a:off x="2531582" y="3177462"/>
            <a:ext cx="323081" cy="283987"/>
            <a:chOff x="898875" y="244725"/>
            <a:chExt cx="481800" cy="423500"/>
          </a:xfrm>
        </p:grpSpPr>
        <p:sp>
          <p:nvSpPr>
            <p:cNvPr id="4573" name="Google Shape;4573;p1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74" name="Google Shape;4574;p1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75" name="Google Shape;4575;p1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76" name="Google Shape;4576;p1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77" name="Google Shape;4577;p1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78" name="Google Shape;4578;p1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579" name="Google Shape;4579;p14"/>
          <p:cNvGrpSpPr/>
          <p:nvPr/>
        </p:nvGrpSpPr>
        <p:grpSpPr>
          <a:xfrm>
            <a:off x="2949089" y="3157910"/>
            <a:ext cx="283970" cy="323098"/>
            <a:chOff x="1529350" y="258825"/>
            <a:chExt cx="423475" cy="481825"/>
          </a:xfrm>
        </p:grpSpPr>
        <p:sp>
          <p:nvSpPr>
            <p:cNvPr id="4580" name="Google Shape;4580;p1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81" name="Google Shape;4581;p1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582" name="Google Shape;4582;p14"/>
          <p:cNvGrpSpPr/>
          <p:nvPr/>
        </p:nvGrpSpPr>
        <p:grpSpPr>
          <a:xfrm>
            <a:off x="3323349" y="3234260"/>
            <a:ext cx="324657" cy="170392"/>
            <a:chOff x="2084325" y="363300"/>
            <a:chExt cx="484150" cy="254100"/>
          </a:xfrm>
        </p:grpSpPr>
        <p:sp>
          <p:nvSpPr>
            <p:cNvPr id="4583" name="Google Shape;4583;p1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84" name="Google Shape;4584;p1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585" name="Google Shape;4585;p14"/>
          <p:cNvGrpSpPr/>
          <p:nvPr/>
        </p:nvGrpSpPr>
        <p:grpSpPr>
          <a:xfrm>
            <a:off x="3751251" y="3157908"/>
            <a:ext cx="283970" cy="323098"/>
            <a:chOff x="2707500" y="249400"/>
            <a:chExt cx="423475" cy="481825"/>
          </a:xfrm>
        </p:grpSpPr>
        <p:sp>
          <p:nvSpPr>
            <p:cNvPr id="4586" name="Google Shape;4586;p1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87" name="Google Shape;4587;p1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588" name="Google Shape;4588;p14"/>
          <p:cNvGrpSpPr/>
          <p:nvPr/>
        </p:nvGrpSpPr>
        <p:grpSpPr>
          <a:xfrm>
            <a:off x="4145168" y="3158217"/>
            <a:ext cx="290844" cy="322478"/>
            <a:chOff x="3300325" y="249875"/>
            <a:chExt cx="433725" cy="480900"/>
          </a:xfrm>
        </p:grpSpPr>
        <p:sp>
          <p:nvSpPr>
            <p:cNvPr id="4589" name="Google Shape;4589;p1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90" name="Google Shape;4590;p1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91" name="Google Shape;4591;p1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92" name="Google Shape;4592;p1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93" name="Google Shape;4593;p1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94" name="Google Shape;4594;p1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595" name="Google Shape;4595;p14"/>
          <p:cNvGrpSpPr/>
          <p:nvPr/>
        </p:nvGrpSpPr>
        <p:grpSpPr>
          <a:xfrm>
            <a:off x="4515728" y="3158142"/>
            <a:ext cx="335570" cy="322629"/>
            <a:chOff x="3854700" y="249750"/>
            <a:chExt cx="500425" cy="481125"/>
          </a:xfrm>
        </p:grpSpPr>
        <p:sp>
          <p:nvSpPr>
            <p:cNvPr id="4596" name="Google Shape;4596;p1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97" name="Google Shape;4597;p1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98" name="Google Shape;4598;p1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599" name="Google Shape;4599;p1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00" name="Google Shape;4600;p1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01" name="Google Shape;4601;p1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02" name="Google Shape;4602;p1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03" name="Google Shape;4603;p1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04" name="Google Shape;4604;p14"/>
          <p:cNvGrpSpPr/>
          <p:nvPr/>
        </p:nvGrpSpPr>
        <p:grpSpPr>
          <a:xfrm>
            <a:off x="4913813" y="3158142"/>
            <a:ext cx="335570" cy="322629"/>
            <a:chOff x="4447550" y="249750"/>
            <a:chExt cx="500425" cy="481125"/>
          </a:xfrm>
        </p:grpSpPr>
        <p:sp>
          <p:nvSpPr>
            <p:cNvPr id="4605" name="Google Shape;4605;p1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06" name="Google Shape;4606;p1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07" name="Google Shape;4607;p14"/>
          <p:cNvGrpSpPr/>
          <p:nvPr/>
        </p:nvGrpSpPr>
        <p:grpSpPr>
          <a:xfrm>
            <a:off x="5322575" y="3157908"/>
            <a:ext cx="323098" cy="323098"/>
            <a:chOff x="5049725" y="249400"/>
            <a:chExt cx="481825" cy="481825"/>
          </a:xfrm>
        </p:grpSpPr>
        <p:sp>
          <p:nvSpPr>
            <p:cNvPr id="4608" name="Google Shape;4608;p1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09" name="Google Shape;4609;p1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10" name="Google Shape;4610;p14"/>
          <p:cNvGrpSpPr/>
          <p:nvPr/>
        </p:nvGrpSpPr>
        <p:grpSpPr>
          <a:xfrm>
            <a:off x="5716805" y="3157908"/>
            <a:ext cx="323098" cy="323098"/>
            <a:chOff x="5660400" y="238125"/>
            <a:chExt cx="481825" cy="481825"/>
          </a:xfrm>
        </p:grpSpPr>
        <p:sp>
          <p:nvSpPr>
            <p:cNvPr id="4611" name="Google Shape;4611;p1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12" name="Google Shape;4612;p1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13" name="Google Shape;4613;p14"/>
          <p:cNvGrpSpPr/>
          <p:nvPr/>
        </p:nvGrpSpPr>
        <p:grpSpPr>
          <a:xfrm>
            <a:off x="6113648" y="3157908"/>
            <a:ext cx="323098" cy="323098"/>
            <a:chOff x="6235400" y="249400"/>
            <a:chExt cx="481825" cy="481825"/>
          </a:xfrm>
        </p:grpSpPr>
        <p:sp>
          <p:nvSpPr>
            <p:cNvPr id="4614" name="Google Shape;4614;p1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15" name="Google Shape;4615;p1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16" name="Google Shape;4616;p1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17" name="Google Shape;4617;p1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18" name="Google Shape;4618;p1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19" name="Google Shape;4619;p14"/>
          <p:cNvGrpSpPr/>
          <p:nvPr/>
        </p:nvGrpSpPr>
        <p:grpSpPr>
          <a:xfrm>
            <a:off x="2531119" y="3581438"/>
            <a:ext cx="324004" cy="283920"/>
            <a:chOff x="899850" y="871450"/>
            <a:chExt cx="483175" cy="423400"/>
          </a:xfrm>
        </p:grpSpPr>
        <p:sp>
          <p:nvSpPr>
            <p:cNvPr id="4620" name="Google Shape;4620;p1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21" name="Google Shape;4621;p1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22" name="Google Shape;4622;p1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23" name="Google Shape;4623;p1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4624" name="Google Shape;4624;p14"/>
          <p:cNvSpPr/>
          <p:nvPr/>
        </p:nvSpPr>
        <p:spPr>
          <a:xfrm>
            <a:off x="2947119" y="3561825"/>
            <a:ext cx="287810" cy="32309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nvGrpSpPr>
          <p:cNvPr id="4625" name="Google Shape;4625;p14"/>
          <p:cNvGrpSpPr/>
          <p:nvPr/>
        </p:nvGrpSpPr>
        <p:grpSpPr>
          <a:xfrm>
            <a:off x="3323502" y="3561843"/>
            <a:ext cx="324355" cy="323115"/>
            <a:chOff x="2085450" y="842250"/>
            <a:chExt cx="483700" cy="481850"/>
          </a:xfrm>
        </p:grpSpPr>
        <p:sp>
          <p:nvSpPr>
            <p:cNvPr id="4626" name="Google Shape;4626;p1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27" name="Google Shape;4627;p1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28" name="Google Shape;4628;p1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29" name="Google Shape;4629;p14"/>
          <p:cNvGrpSpPr/>
          <p:nvPr/>
        </p:nvGrpSpPr>
        <p:grpSpPr>
          <a:xfrm>
            <a:off x="3731660" y="3561851"/>
            <a:ext cx="323149" cy="323098"/>
            <a:chOff x="2685825" y="840375"/>
            <a:chExt cx="481900" cy="481825"/>
          </a:xfrm>
        </p:grpSpPr>
        <p:sp>
          <p:nvSpPr>
            <p:cNvPr id="4630" name="Google Shape;4630;p1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31" name="Google Shape;4631;p1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32" name="Google Shape;4632;p14"/>
          <p:cNvGrpSpPr/>
          <p:nvPr/>
        </p:nvGrpSpPr>
        <p:grpSpPr>
          <a:xfrm>
            <a:off x="4123720" y="3561549"/>
            <a:ext cx="333744" cy="323702"/>
            <a:chOff x="3270675" y="841800"/>
            <a:chExt cx="497700" cy="482725"/>
          </a:xfrm>
        </p:grpSpPr>
        <p:sp>
          <p:nvSpPr>
            <p:cNvPr id="4633" name="Google Shape;4633;p1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34" name="Google Shape;4634;p1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35" name="Google Shape;4635;p1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4636" name="Google Shape;4636;p14"/>
          <p:cNvSpPr/>
          <p:nvPr/>
        </p:nvSpPr>
        <p:spPr>
          <a:xfrm>
            <a:off x="4521840" y="3571915"/>
            <a:ext cx="323098" cy="302914"/>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nvGrpSpPr>
          <p:cNvPr id="4637" name="Google Shape;4637;p14"/>
          <p:cNvGrpSpPr/>
          <p:nvPr/>
        </p:nvGrpSpPr>
        <p:grpSpPr>
          <a:xfrm>
            <a:off x="4920048" y="3581415"/>
            <a:ext cx="323098" cy="283970"/>
            <a:chOff x="4467200" y="877100"/>
            <a:chExt cx="481825" cy="423475"/>
          </a:xfrm>
        </p:grpSpPr>
        <p:sp>
          <p:nvSpPr>
            <p:cNvPr id="4638" name="Google Shape;4638;p1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39" name="Google Shape;4639;p1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40" name="Google Shape;4640;p1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41" name="Google Shape;4641;p1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42" name="Google Shape;4642;p14"/>
          <p:cNvGrpSpPr/>
          <p:nvPr/>
        </p:nvGrpSpPr>
        <p:grpSpPr>
          <a:xfrm>
            <a:off x="5315181" y="3561843"/>
            <a:ext cx="337884" cy="323115"/>
            <a:chOff x="5045500" y="842250"/>
            <a:chExt cx="503875" cy="481850"/>
          </a:xfrm>
        </p:grpSpPr>
        <p:sp>
          <p:nvSpPr>
            <p:cNvPr id="4643" name="Google Shape;4643;p1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44" name="Google Shape;4644;p1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45" name="Google Shape;4645;p14"/>
          <p:cNvGrpSpPr/>
          <p:nvPr/>
        </p:nvGrpSpPr>
        <p:grpSpPr>
          <a:xfrm>
            <a:off x="5717895" y="3586813"/>
            <a:ext cx="320919" cy="273174"/>
            <a:chOff x="5645200" y="879425"/>
            <a:chExt cx="478575" cy="407375"/>
          </a:xfrm>
        </p:grpSpPr>
        <p:sp>
          <p:nvSpPr>
            <p:cNvPr id="4646" name="Google Shape;4646;p1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47" name="Google Shape;4647;p1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48" name="Google Shape;4648;p1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49" name="Google Shape;4649;p1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50" name="Google Shape;4650;p1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51" name="Google Shape;4651;p1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52" name="Google Shape;4652;p14"/>
          <p:cNvGrpSpPr/>
          <p:nvPr/>
        </p:nvGrpSpPr>
        <p:grpSpPr>
          <a:xfrm>
            <a:off x="6133202" y="3561851"/>
            <a:ext cx="283987" cy="323098"/>
            <a:chOff x="6264525" y="842250"/>
            <a:chExt cx="423500" cy="481825"/>
          </a:xfrm>
        </p:grpSpPr>
        <p:sp>
          <p:nvSpPr>
            <p:cNvPr id="4653" name="Google Shape;4653;p1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54" name="Google Shape;4654;p1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55" name="Google Shape;4655;p1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56" name="Google Shape;4656;p1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57" name="Google Shape;4657;p1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58" name="Google Shape;4658;p1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59" name="Google Shape;4659;p1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60" name="Google Shape;4660;p14"/>
          <p:cNvGrpSpPr/>
          <p:nvPr/>
        </p:nvGrpSpPr>
        <p:grpSpPr>
          <a:xfrm>
            <a:off x="2531573" y="3956760"/>
            <a:ext cx="323098" cy="323098"/>
            <a:chOff x="900750" y="1436075"/>
            <a:chExt cx="481825" cy="481825"/>
          </a:xfrm>
        </p:grpSpPr>
        <p:sp>
          <p:nvSpPr>
            <p:cNvPr id="4661" name="Google Shape;4661;p1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62" name="Google Shape;4662;p1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63" name="Google Shape;4663;p1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64" name="Google Shape;4664;p1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65" name="Google Shape;4665;p14"/>
          <p:cNvGrpSpPr/>
          <p:nvPr/>
        </p:nvGrpSpPr>
        <p:grpSpPr>
          <a:xfrm>
            <a:off x="2929523" y="4014174"/>
            <a:ext cx="323098" cy="208263"/>
            <a:chOff x="1492675" y="1520750"/>
            <a:chExt cx="481825" cy="310575"/>
          </a:xfrm>
        </p:grpSpPr>
        <p:sp>
          <p:nvSpPr>
            <p:cNvPr id="4666" name="Google Shape;4666;p1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67" name="Google Shape;4667;p1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68" name="Google Shape;4668;p14"/>
          <p:cNvGrpSpPr/>
          <p:nvPr/>
        </p:nvGrpSpPr>
        <p:grpSpPr>
          <a:xfrm>
            <a:off x="3317900" y="3956740"/>
            <a:ext cx="335554" cy="323131"/>
            <a:chOff x="2071000" y="1435025"/>
            <a:chExt cx="500400" cy="481875"/>
          </a:xfrm>
        </p:grpSpPr>
        <p:sp>
          <p:nvSpPr>
            <p:cNvPr id="4669" name="Google Shape;4669;p1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70" name="Google Shape;4670;p1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71" name="Google Shape;4671;p1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72" name="Google Shape;4672;p14"/>
          <p:cNvGrpSpPr/>
          <p:nvPr/>
        </p:nvGrpSpPr>
        <p:grpSpPr>
          <a:xfrm>
            <a:off x="3725675" y="3976583"/>
            <a:ext cx="335118" cy="283450"/>
            <a:chOff x="2678350" y="1464650"/>
            <a:chExt cx="499750" cy="422700"/>
          </a:xfrm>
        </p:grpSpPr>
        <p:sp>
          <p:nvSpPr>
            <p:cNvPr id="4673" name="Google Shape;4673;p1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74" name="Google Shape;4674;p1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75" name="Google Shape;4675;p1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76" name="Google Shape;4676;p14"/>
          <p:cNvGrpSpPr/>
          <p:nvPr/>
        </p:nvGrpSpPr>
        <p:grpSpPr>
          <a:xfrm>
            <a:off x="4129041" y="3956760"/>
            <a:ext cx="323098" cy="323098"/>
            <a:chOff x="3271200" y="1435075"/>
            <a:chExt cx="481825" cy="481825"/>
          </a:xfrm>
        </p:grpSpPr>
        <p:sp>
          <p:nvSpPr>
            <p:cNvPr id="4677" name="Google Shape;4677;p1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78" name="Google Shape;4678;p1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79" name="Google Shape;4679;p14"/>
          <p:cNvGrpSpPr/>
          <p:nvPr/>
        </p:nvGrpSpPr>
        <p:grpSpPr>
          <a:xfrm>
            <a:off x="4519967" y="3956740"/>
            <a:ext cx="327088" cy="323131"/>
            <a:chOff x="3858100" y="1435075"/>
            <a:chExt cx="487775" cy="481875"/>
          </a:xfrm>
        </p:grpSpPr>
        <p:sp>
          <p:nvSpPr>
            <p:cNvPr id="4680" name="Google Shape;4680;p1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81" name="Google Shape;4681;p1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82" name="Google Shape;4682;p1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83" name="Google Shape;4683;p1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84" name="Google Shape;4684;p1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685" name="Google Shape;4685;p14"/>
          <p:cNvGrpSpPr/>
          <p:nvPr/>
        </p:nvGrpSpPr>
        <p:grpSpPr>
          <a:xfrm>
            <a:off x="4920048" y="3956760"/>
            <a:ext cx="323098" cy="323098"/>
            <a:chOff x="4456875" y="1435075"/>
            <a:chExt cx="481825" cy="481825"/>
          </a:xfrm>
        </p:grpSpPr>
        <p:sp>
          <p:nvSpPr>
            <p:cNvPr id="4686" name="Google Shape;4686;p1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87" name="Google Shape;4687;p1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88" name="Google Shape;4688;p1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89" name="Google Shape;4689;p1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0" name="Google Shape;4690;p1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1" name="Google Shape;4691;p1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2" name="Google Shape;4692;p1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3" name="Google Shape;4693;p1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4" name="Google Shape;4694;p1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5" name="Google Shape;4695;p1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6" name="Google Shape;4696;p1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7" name="Google Shape;4697;p1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8" name="Google Shape;4698;p1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699" name="Google Shape;4699;p1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00" name="Google Shape;4700;p1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01" name="Google Shape;4701;p1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02" name="Google Shape;4702;p1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03" name="Google Shape;4703;p1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04" name="Google Shape;4704;p1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05" name="Google Shape;4705;p14"/>
          <p:cNvGrpSpPr/>
          <p:nvPr/>
        </p:nvGrpSpPr>
        <p:grpSpPr>
          <a:xfrm>
            <a:off x="5320989" y="3956751"/>
            <a:ext cx="326267" cy="323115"/>
            <a:chOff x="5049725" y="1435050"/>
            <a:chExt cx="486550" cy="481850"/>
          </a:xfrm>
        </p:grpSpPr>
        <p:sp>
          <p:nvSpPr>
            <p:cNvPr id="4706" name="Google Shape;4706;p1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07" name="Google Shape;4707;p1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08" name="Google Shape;4708;p1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09" name="Google Shape;4709;p1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10" name="Google Shape;4710;p14"/>
          <p:cNvGrpSpPr/>
          <p:nvPr/>
        </p:nvGrpSpPr>
        <p:grpSpPr>
          <a:xfrm>
            <a:off x="5716755" y="3956760"/>
            <a:ext cx="323199" cy="323098"/>
            <a:chOff x="5642475" y="1435075"/>
            <a:chExt cx="481975" cy="481825"/>
          </a:xfrm>
        </p:grpSpPr>
        <p:sp>
          <p:nvSpPr>
            <p:cNvPr id="4711" name="Google Shape;4711;p1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12" name="Google Shape;4712;p1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13" name="Google Shape;4713;p1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14" name="Google Shape;4714;p14"/>
          <p:cNvGrpSpPr/>
          <p:nvPr/>
        </p:nvGrpSpPr>
        <p:grpSpPr>
          <a:xfrm>
            <a:off x="6111502" y="3956751"/>
            <a:ext cx="327390" cy="323115"/>
            <a:chOff x="6232000" y="1435050"/>
            <a:chExt cx="488225" cy="481850"/>
          </a:xfrm>
        </p:grpSpPr>
        <p:sp>
          <p:nvSpPr>
            <p:cNvPr id="4715" name="Google Shape;4715;p1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16" name="Google Shape;4716;p1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17" name="Google Shape;4717;p1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18" name="Google Shape;4718;p1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19" name="Google Shape;4719;p1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20" name="Google Shape;4720;p14"/>
          <p:cNvGrpSpPr/>
          <p:nvPr/>
        </p:nvGrpSpPr>
        <p:grpSpPr>
          <a:xfrm>
            <a:off x="2550299" y="4350709"/>
            <a:ext cx="285647" cy="321707"/>
            <a:chOff x="924450" y="2028975"/>
            <a:chExt cx="425975" cy="479750"/>
          </a:xfrm>
        </p:grpSpPr>
        <p:sp>
          <p:nvSpPr>
            <p:cNvPr id="4721" name="Google Shape;4721;p1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22" name="Google Shape;4722;p1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23" name="Google Shape;4723;p1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24" name="Google Shape;4724;p14"/>
          <p:cNvGrpSpPr/>
          <p:nvPr/>
        </p:nvGrpSpPr>
        <p:grpSpPr>
          <a:xfrm>
            <a:off x="3324105" y="4369568"/>
            <a:ext cx="323149" cy="283987"/>
            <a:chOff x="2085450" y="2057100"/>
            <a:chExt cx="481900" cy="423500"/>
          </a:xfrm>
        </p:grpSpPr>
        <p:sp>
          <p:nvSpPr>
            <p:cNvPr id="4725" name="Google Shape;4725;p1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26" name="Google Shape;4726;p1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27" name="Google Shape;4727;p1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28" name="Google Shape;4728;p14"/>
          <p:cNvGrpSpPr/>
          <p:nvPr/>
        </p:nvGrpSpPr>
        <p:grpSpPr>
          <a:xfrm>
            <a:off x="3731659" y="4391707"/>
            <a:ext cx="323149" cy="239712"/>
            <a:chOff x="2678275" y="2090100"/>
            <a:chExt cx="481900" cy="357475"/>
          </a:xfrm>
        </p:grpSpPr>
        <p:sp>
          <p:nvSpPr>
            <p:cNvPr id="4729" name="Google Shape;4729;p1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30" name="Google Shape;4730;p1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31" name="Google Shape;4731;p1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32" name="Google Shape;4732;p1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33" name="Google Shape;4733;p1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34" name="Google Shape;4734;p14"/>
          <p:cNvGrpSpPr/>
          <p:nvPr/>
        </p:nvGrpSpPr>
        <p:grpSpPr>
          <a:xfrm>
            <a:off x="4186140" y="4403325"/>
            <a:ext cx="208900" cy="216477"/>
            <a:chOff x="3357325" y="2093500"/>
            <a:chExt cx="311525" cy="322825"/>
          </a:xfrm>
        </p:grpSpPr>
        <p:sp>
          <p:nvSpPr>
            <p:cNvPr id="4735" name="Google Shape;4735;p1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36" name="Google Shape;4736;p1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37" name="Google Shape;4737;p1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4738" name="Google Shape;4738;p14"/>
          <p:cNvSpPr/>
          <p:nvPr/>
        </p:nvSpPr>
        <p:spPr>
          <a:xfrm>
            <a:off x="4524497" y="4361108"/>
            <a:ext cx="317784" cy="300785"/>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nvGrpSpPr>
          <p:cNvPr id="4739" name="Google Shape;4739;p14"/>
          <p:cNvGrpSpPr/>
          <p:nvPr/>
        </p:nvGrpSpPr>
        <p:grpSpPr>
          <a:xfrm>
            <a:off x="4942510" y="4350015"/>
            <a:ext cx="278170" cy="323098"/>
            <a:chOff x="4492800" y="2027925"/>
            <a:chExt cx="414825" cy="481825"/>
          </a:xfrm>
        </p:grpSpPr>
        <p:sp>
          <p:nvSpPr>
            <p:cNvPr id="4740" name="Google Shape;4740;p1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41" name="Google Shape;4741;p1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42" name="Google Shape;4742;p14"/>
          <p:cNvGrpSpPr/>
          <p:nvPr/>
        </p:nvGrpSpPr>
        <p:grpSpPr>
          <a:xfrm>
            <a:off x="5322598" y="4350006"/>
            <a:ext cx="323048" cy="323115"/>
            <a:chOff x="5049725" y="2027900"/>
            <a:chExt cx="481750" cy="481850"/>
          </a:xfrm>
        </p:grpSpPr>
        <p:sp>
          <p:nvSpPr>
            <p:cNvPr id="4743" name="Google Shape;4743;p1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44" name="Google Shape;4744;p1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45" name="Google Shape;4745;p1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46" name="Google Shape;4746;p1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47" name="Google Shape;4747;p1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48" name="Google Shape;4748;p1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49" name="Google Shape;4749;p1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50" name="Google Shape;4750;p1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51" name="Google Shape;4751;p14"/>
          <p:cNvGrpSpPr/>
          <p:nvPr/>
        </p:nvGrpSpPr>
        <p:grpSpPr>
          <a:xfrm>
            <a:off x="5773642" y="4350091"/>
            <a:ext cx="209419" cy="322948"/>
            <a:chOff x="5726350" y="2028150"/>
            <a:chExt cx="312300" cy="481600"/>
          </a:xfrm>
        </p:grpSpPr>
        <p:sp>
          <p:nvSpPr>
            <p:cNvPr id="4752" name="Google Shape;4752;p1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53" name="Google Shape;4753;p1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54" name="Google Shape;4754;p1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55" name="Google Shape;4755;p14"/>
          <p:cNvGrpSpPr/>
          <p:nvPr/>
        </p:nvGrpSpPr>
        <p:grpSpPr>
          <a:xfrm>
            <a:off x="6116683" y="4353050"/>
            <a:ext cx="317030" cy="317030"/>
            <a:chOff x="6239925" y="2032450"/>
            <a:chExt cx="472775" cy="472775"/>
          </a:xfrm>
        </p:grpSpPr>
        <p:sp>
          <p:nvSpPr>
            <p:cNvPr id="4756" name="Google Shape;4756;p1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57" name="Google Shape;4757;p1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58" name="Google Shape;4758;p14"/>
          <p:cNvGrpSpPr/>
          <p:nvPr/>
        </p:nvGrpSpPr>
        <p:grpSpPr>
          <a:xfrm>
            <a:off x="6544390" y="3231233"/>
            <a:ext cx="318706" cy="176595"/>
            <a:chOff x="903075" y="2730000"/>
            <a:chExt cx="475275" cy="263350"/>
          </a:xfrm>
        </p:grpSpPr>
        <p:sp>
          <p:nvSpPr>
            <p:cNvPr id="4759" name="Google Shape;4759;p1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60" name="Google Shape;4760;p1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61" name="Google Shape;4761;p1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62" name="Google Shape;4762;p14"/>
          <p:cNvGrpSpPr/>
          <p:nvPr/>
        </p:nvGrpSpPr>
        <p:grpSpPr>
          <a:xfrm>
            <a:off x="2929523" y="4350015"/>
            <a:ext cx="323098" cy="323098"/>
            <a:chOff x="1492675" y="2027925"/>
            <a:chExt cx="481825" cy="481825"/>
          </a:xfrm>
        </p:grpSpPr>
        <p:sp>
          <p:nvSpPr>
            <p:cNvPr id="4763" name="Google Shape;4763;p1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64" name="Google Shape;4764;p1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65" name="Google Shape;4765;p1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66" name="Google Shape;4766;p1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67" name="Google Shape;4767;p1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68" name="Google Shape;4768;p14"/>
          <p:cNvGrpSpPr/>
          <p:nvPr/>
        </p:nvGrpSpPr>
        <p:grpSpPr>
          <a:xfrm>
            <a:off x="6954644" y="3157981"/>
            <a:ext cx="323098" cy="323098"/>
            <a:chOff x="1492675" y="2620775"/>
            <a:chExt cx="481825" cy="481825"/>
          </a:xfrm>
        </p:grpSpPr>
        <p:sp>
          <p:nvSpPr>
            <p:cNvPr id="4769" name="Google Shape;4769;p1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70" name="Google Shape;4770;p1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4771" name="Google Shape;4771;p14"/>
          <p:cNvSpPr/>
          <p:nvPr/>
        </p:nvSpPr>
        <p:spPr>
          <a:xfrm>
            <a:off x="7335545" y="3157901"/>
            <a:ext cx="335722" cy="32309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nvGrpSpPr>
          <p:cNvPr id="4772" name="Google Shape;4772;p14"/>
          <p:cNvGrpSpPr/>
          <p:nvPr/>
        </p:nvGrpSpPr>
        <p:grpSpPr>
          <a:xfrm>
            <a:off x="7739171" y="3173203"/>
            <a:ext cx="317700" cy="292654"/>
            <a:chOff x="2682350" y="2643425"/>
            <a:chExt cx="473775" cy="436425"/>
          </a:xfrm>
        </p:grpSpPr>
        <p:sp>
          <p:nvSpPr>
            <p:cNvPr id="4773" name="Google Shape;4773;p1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74" name="Google Shape;4774;p1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75" name="Google Shape;4775;p1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76" name="Google Shape;4776;p1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77" name="Google Shape;4777;p1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78" name="Google Shape;4778;p1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79" name="Google Shape;4779;p1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80" name="Google Shape;4780;p14"/>
          <p:cNvGrpSpPr/>
          <p:nvPr/>
        </p:nvGrpSpPr>
        <p:grpSpPr>
          <a:xfrm>
            <a:off x="8182496" y="3157981"/>
            <a:ext cx="227172" cy="323098"/>
            <a:chOff x="3342725" y="2620775"/>
            <a:chExt cx="338775" cy="481825"/>
          </a:xfrm>
        </p:grpSpPr>
        <p:sp>
          <p:nvSpPr>
            <p:cNvPr id="4781" name="Google Shape;4781;p1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82" name="Google Shape;4782;p1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83" name="Google Shape;4783;p1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84" name="Google Shape;4784;p14"/>
          <p:cNvGrpSpPr/>
          <p:nvPr/>
        </p:nvGrpSpPr>
        <p:grpSpPr>
          <a:xfrm>
            <a:off x="8557493" y="3157981"/>
            <a:ext cx="265044" cy="323098"/>
            <a:chOff x="3907325" y="2620775"/>
            <a:chExt cx="395250" cy="481825"/>
          </a:xfrm>
        </p:grpSpPr>
        <p:sp>
          <p:nvSpPr>
            <p:cNvPr id="4785" name="Google Shape;4785;p1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86" name="Google Shape;4786;p1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87" name="Google Shape;4787;p1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88" name="Google Shape;4788;p1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89" name="Google Shape;4789;p14"/>
          <p:cNvGrpSpPr/>
          <p:nvPr/>
        </p:nvGrpSpPr>
        <p:grpSpPr>
          <a:xfrm>
            <a:off x="8931959" y="3168080"/>
            <a:ext cx="323098" cy="302897"/>
            <a:chOff x="4456875" y="2635825"/>
            <a:chExt cx="481825" cy="451700"/>
          </a:xfrm>
        </p:grpSpPr>
        <p:sp>
          <p:nvSpPr>
            <p:cNvPr id="4790" name="Google Shape;4790;p1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91" name="Google Shape;4791;p1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92" name="Google Shape;4792;p1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93" name="Google Shape;4793;p1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94" name="Google Shape;4794;p1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95" name="Google Shape;4795;p1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796" name="Google Shape;4796;p14"/>
          <p:cNvGrpSpPr/>
          <p:nvPr/>
        </p:nvGrpSpPr>
        <p:grpSpPr>
          <a:xfrm>
            <a:off x="9336649" y="3168080"/>
            <a:ext cx="323098" cy="302897"/>
            <a:chOff x="5049725" y="2635825"/>
            <a:chExt cx="481825" cy="451700"/>
          </a:xfrm>
        </p:grpSpPr>
        <p:sp>
          <p:nvSpPr>
            <p:cNvPr id="4797" name="Google Shape;4797;p1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98" name="Google Shape;4798;p1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799" name="Google Shape;4799;p1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00" name="Google Shape;4800;p14"/>
          <p:cNvGrpSpPr/>
          <p:nvPr/>
        </p:nvGrpSpPr>
        <p:grpSpPr>
          <a:xfrm>
            <a:off x="4003987" y="4743758"/>
            <a:ext cx="322444" cy="322260"/>
            <a:chOff x="5643000" y="2621375"/>
            <a:chExt cx="480850" cy="480575"/>
          </a:xfrm>
        </p:grpSpPr>
        <p:sp>
          <p:nvSpPr>
            <p:cNvPr id="4801" name="Google Shape;4801;p1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02" name="Google Shape;4802;p1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03" name="Google Shape;4803;p1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04" name="Google Shape;4804;p1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05" name="Google Shape;4805;p1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06" name="Google Shape;4806;p1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07" name="Google Shape;4807;p1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08" name="Google Shape;4808;p14"/>
          <p:cNvGrpSpPr/>
          <p:nvPr/>
        </p:nvGrpSpPr>
        <p:grpSpPr>
          <a:xfrm>
            <a:off x="5734842" y="4743338"/>
            <a:ext cx="323199" cy="323098"/>
            <a:chOff x="6235250" y="2620775"/>
            <a:chExt cx="481975" cy="481825"/>
          </a:xfrm>
        </p:grpSpPr>
        <p:sp>
          <p:nvSpPr>
            <p:cNvPr id="4809" name="Google Shape;4809;p1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10" name="Google Shape;4810;p1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11" name="Google Shape;4811;p1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12" name="Google Shape;4812;p1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13" name="Google Shape;4813;p1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4814" name="Google Shape;4814;p14"/>
          <p:cNvSpPr/>
          <p:nvPr/>
        </p:nvSpPr>
        <p:spPr>
          <a:xfrm>
            <a:off x="6539415" y="3570853"/>
            <a:ext cx="328597" cy="305043"/>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nvGrpSpPr>
          <p:cNvPr id="4815" name="Google Shape;4815;p14"/>
          <p:cNvGrpSpPr/>
          <p:nvPr/>
        </p:nvGrpSpPr>
        <p:grpSpPr>
          <a:xfrm>
            <a:off x="6953766" y="3561922"/>
            <a:ext cx="324858" cy="323098"/>
            <a:chOff x="1535000" y="3223325"/>
            <a:chExt cx="484450" cy="481825"/>
          </a:xfrm>
        </p:grpSpPr>
        <p:sp>
          <p:nvSpPr>
            <p:cNvPr id="4816" name="Google Shape;4816;p1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17" name="Google Shape;4817;p1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18" name="Google Shape;4818;p1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19" name="Google Shape;4819;p14"/>
          <p:cNvGrpSpPr/>
          <p:nvPr/>
        </p:nvGrpSpPr>
        <p:grpSpPr>
          <a:xfrm>
            <a:off x="7341924" y="3595543"/>
            <a:ext cx="323098" cy="255856"/>
            <a:chOff x="2085525" y="3263750"/>
            <a:chExt cx="481825" cy="381550"/>
          </a:xfrm>
        </p:grpSpPr>
        <p:sp>
          <p:nvSpPr>
            <p:cNvPr id="4820" name="Google Shape;4820;p1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21" name="Google Shape;4821;p1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4822" name="Google Shape;4822;p14"/>
          <p:cNvSpPr/>
          <p:nvPr/>
        </p:nvSpPr>
        <p:spPr>
          <a:xfrm>
            <a:off x="7736386" y="3626088"/>
            <a:ext cx="323098" cy="194567"/>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nvGrpSpPr>
          <p:cNvPr id="4823" name="Google Shape;4823;p14"/>
          <p:cNvGrpSpPr/>
          <p:nvPr/>
        </p:nvGrpSpPr>
        <p:grpSpPr>
          <a:xfrm>
            <a:off x="8134078" y="3561914"/>
            <a:ext cx="324004" cy="323115"/>
            <a:chOff x="3270450" y="3213625"/>
            <a:chExt cx="483175" cy="481850"/>
          </a:xfrm>
        </p:grpSpPr>
        <p:sp>
          <p:nvSpPr>
            <p:cNvPr id="4824" name="Google Shape;4824;p1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25" name="Google Shape;4825;p1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26" name="Google Shape;4826;p14"/>
          <p:cNvGrpSpPr/>
          <p:nvPr/>
        </p:nvGrpSpPr>
        <p:grpSpPr>
          <a:xfrm>
            <a:off x="8609574" y="3561922"/>
            <a:ext cx="160887" cy="323098"/>
            <a:chOff x="3984950" y="3213600"/>
            <a:chExt cx="239925" cy="481825"/>
          </a:xfrm>
        </p:grpSpPr>
        <p:sp>
          <p:nvSpPr>
            <p:cNvPr id="4827" name="Google Shape;4827;p1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28" name="Google Shape;4828;p1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4829" name="Google Shape;4829;p14"/>
          <p:cNvSpPr/>
          <p:nvPr/>
        </p:nvSpPr>
        <p:spPr>
          <a:xfrm>
            <a:off x="8931789" y="3561825"/>
            <a:ext cx="323149" cy="323098"/>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30" name="Google Shape;4830;p14"/>
          <p:cNvSpPr/>
          <p:nvPr/>
        </p:nvSpPr>
        <p:spPr>
          <a:xfrm>
            <a:off x="9336485" y="3580732"/>
            <a:ext cx="323098" cy="285278"/>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nvGrpSpPr>
          <p:cNvPr id="4831" name="Google Shape;4831;p14"/>
          <p:cNvGrpSpPr/>
          <p:nvPr/>
        </p:nvGrpSpPr>
        <p:grpSpPr>
          <a:xfrm>
            <a:off x="3526744" y="4771607"/>
            <a:ext cx="338303" cy="266552"/>
            <a:chOff x="5629975" y="3255775"/>
            <a:chExt cx="504500" cy="397500"/>
          </a:xfrm>
        </p:grpSpPr>
        <p:sp>
          <p:nvSpPr>
            <p:cNvPr id="4832" name="Google Shape;4832;p1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33" name="Google Shape;4833;p1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34" name="Google Shape;4834;p1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35" name="Google Shape;4835;p1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36" name="Google Shape;4836;p1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37" name="Google Shape;4837;p14"/>
          <p:cNvGrpSpPr/>
          <p:nvPr/>
        </p:nvGrpSpPr>
        <p:grpSpPr>
          <a:xfrm>
            <a:off x="5318704" y="4771710"/>
            <a:ext cx="324053" cy="266351"/>
            <a:chOff x="6234950" y="3255925"/>
            <a:chExt cx="483250" cy="397200"/>
          </a:xfrm>
        </p:grpSpPr>
        <p:sp>
          <p:nvSpPr>
            <p:cNvPr id="4838" name="Google Shape;4838;p1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39" name="Google Shape;4839;p1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40" name="Google Shape;4840;p1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41" name="Google Shape;4841;p1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42" name="Google Shape;4842;p1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43" name="Google Shape;4843;p1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44" name="Google Shape;4844;p14"/>
          <p:cNvGrpSpPr/>
          <p:nvPr/>
        </p:nvGrpSpPr>
        <p:grpSpPr>
          <a:xfrm>
            <a:off x="6552292" y="3956831"/>
            <a:ext cx="302897" cy="323098"/>
            <a:chOff x="914900" y="3806450"/>
            <a:chExt cx="451700" cy="481825"/>
          </a:xfrm>
        </p:grpSpPr>
        <p:sp>
          <p:nvSpPr>
            <p:cNvPr id="4845" name="Google Shape;4845;p1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46" name="Google Shape;4846;p1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47" name="Google Shape;4847;p1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48" name="Google Shape;4848;p1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49" name="Google Shape;4849;p1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50" name="Google Shape;4850;p14"/>
          <p:cNvGrpSpPr/>
          <p:nvPr/>
        </p:nvGrpSpPr>
        <p:grpSpPr>
          <a:xfrm>
            <a:off x="6951267" y="3956655"/>
            <a:ext cx="329854" cy="323450"/>
            <a:chOff x="1490050" y="3805975"/>
            <a:chExt cx="491900" cy="482350"/>
          </a:xfrm>
        </p:grpSpPr>
        <p:sp>
          <p:nvSpPr>
            <p:cNvPr id="4851" name="Google Shape;4851;p1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52" name="Google Shape;4852;p1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53" name="Google Shape;4853;p1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54" name="Google Shape;4854;p1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55" name="Google Shape;4855;p14"/>
          <p:cNvGrpSpPr/>
          <p:nvPr/>
        </p:nvGrpSpPr>
        <p:grpSpPr>
          <a:xfrm>
            <a:off x="7354951" y="3956831"/>
            <a:ext cx="297047" cy="323098"/>
            <a:chOff x="2104275" y="3806450"/>
            <a:chExt cx="442975" cy="481825"/>
          </a:xfrm>
        </p:grpSpPr>
        <p:sp>
          <p:nvSpPr>
            <p:cNvPr id="4856" name="Google Shape;4856;p1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57" name="Google Shape;4857;p1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58" name="Google Shape;4858;p14"/>
          <p:cNvGrpSpPr/>
          <p:nvPr/>
        </p:nvGrpSpPr>
        <p:grpSpPr>
          <a:xfrm>
            <a:off x="7758299" y="3956831"/>
            <a:ext cx="279444" cy="323098"/>
            <a:chOff x="2710875" y="3806450"/>
            <a:chExt cx="416725" cy="481825"/>
          </a:xfrm>
        </p:grpSpPr>
        <p:sp>
          <p:nvSpPr>
            <p:cNvPr id="4859" name="Google Shape;4859;p1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60" name="Google Shape;4860;p1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61" name="Google Shape;4861;p14"/>
          <p:cNvGrpSpPr/>
          <p:nvPr/>
        </p:nvGrpSpPr>
        <p:grpSpPr>
          <a:xfrm>
            <a:off x="8134533" y="3995347"/>
            <a:ext cx="323098" cy="246066"/>
            <a:chOff x="3271200" y="3863875"/>
            <a:chExt cx="481825" cy="366950"/>
          </a:xfrm>
        </p:grpSpPr>
        <p:sp>
          <p:nvSpPr>
            <p:cNvPr id="4862" name="Google Shape;4862;p1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63" name="Google Shape;4863;p1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64" name="Google Shape;4864;p14"/>
          <p:cNvGrpSpPr/>
          <p:nvPr/>
        </p:nvGrpSpPr>
        <p:grpSpPr>
          <a:xfrm>
            <a:off x="8549288" y="3957049"/>
            <a:ext cx="281455" cy="322662"/>
            <a:chOff x="3895050" y="3806775"/>
            <a:chExt cx="419725" cy="481175"/>
          </a:xfrm>
        </p:grpSpPr>
        <p:sp>
          <p:nvSpPr>
            <p:cNvPr id="4865" name="Google Shape;4865;p1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66" name="Google Shape;4866;p1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67" name="Google Shape;4867;p14"/>
          <p:cNvGrpSpPr/>
          <p:nvPr/>
        </p:nvGrpSpPr>
        <p:grpSpPr>
          <a:xfrm>
            <a:off x="8933367" y="3956840"/>
            <a:ext cx="320282" cy="323081"/>
            <a:chOff x="4464775" y="3806475"/>
            <a:chExt cx="477625" cy="481800"/>
          </a:xfrm>
        </p:grpSpPr>
        <p:sp>
          <p:nvSpPr>
            <p:cNvPr id="4868" name="Google Shape;4868;p1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69" name="Google Shape;4869;p1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70" name="Google Shape;4870;p1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71" name="Google Shape;4871;p1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72" name="Google Shape;4872;p1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73" name="Google Shape;4873;p1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74" name="Google Shape;4874;p14"/>
          <p:cNvGrpSpPr/>
          <p:nvPr/>
        </p:nvGrpSpPr>
        <p:grpSpPr>
          <a:xfrm>
            <a:off x="9336649" y="3956831"/>
            <a:ext cx="323098" cy="323098"/>
            <a:chOff x="5049725" y="3806450"/>
            <a:chExt cx="481825" cy="481825"/>
          </a:xfrm>
        </p:grpSpPr>
        <p:sp>
          <p:nvSpPr>
            <p:cNvPr id="4875" name="Google Shape;4875;p1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76" name="Google Shape;4876;p1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77" name="Google Shape;4877;p1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78" name="Google Shape;4878;p14"/>
          <p:cNvGrpSpPr/>
          <p:nvPr/>
        </p:nvGrpSpPr>
        <p:grpSpPr>
          <a:xfrm>
            <a:off x="3134081" y="4743333"/>
            <a:ext cx="323098" cy="323098"/>
            <a:chOff x="5651375" y="3806450"/>
            <a:chExt cx="481825" cy="481825"/>
          </a:xfrm>
        </p:grpSpPr>
        <p:sp>
          <p:nvSpPr>
            <p:cNvPr id="4879" name="Google Shape;4879;p1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80" name="Google Shape;4880;p1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81" name="Google Shape;4881;p1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82" name="Google Shape;4882;p1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83" name="Google Shape;4883;p14"/>
          <p:cNvGrpSpPr/>
          <p:nvPr/>
        </p:nvGrpSpPr>
        <p:grpSpPr>
          <a:xfrm>
            <a:off x="4942347" y="4745228"/>
            <a:ext cx="284289" cy="319310"/>
            <a:chOff x="6264300" y="3809300"/>
            <a:chExt cx="423950" cy="476175"/>
          </a:xfrm>
        </p:grpSpPr>
        <p:sp>
          <p:nvSpPr>
            <p:cNvPr id="4884" name="Google Shape;4884;p1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85" name="Google Shape;4885;p1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86" name="Google Shape;4886;p1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87" name="Google Shape;4887;p14"/>
          <p:cNvGrpSpPr/>
          <p:nvPr/>
        </p:nvGrpSpPr>
        <p:grpSpPr>
          <a:xfrm>
            <a:off x="6541565" y="4350079"/>
            <a:ext cx="324355" cy="323115"/>
            <a:chOff x="898875" y="4399275"/>
            <a:chExt cx="483700" cy="481850"/>
          </a:xfrm>
        </p:grpSpPr>
        <p:sp>
          <p:nvSpPr>
            <p:cNvPr id="4888" name="Google Shape;4888;p1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89" name="Google Shape;4889;p1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90" name="Google Shape;4890;p1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91" name="Google Shape;4891;p1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92" name="Google Shape;4892;p1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93" name="Google Shape;4893;p1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94" name="Google Shape;4894;p1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95" name="Google Shape;4895;p1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896" name="Google Shape;4896;p14"/>
          <p:cNvGrpSpPr/>
          <p:nvPr/>
        </p:nvGrpSpPr>
        <p:grpSpPr>
          <a:xfrm>
            <a:off x="6954644" y="4364604"/>
            <a:ext cx="323098" cy="294062"/>
            <a:chOff x="1492675" y="4420975"/>
            <a:chExt cx="481825" cy="438525"/>
          </a:xfrm>
        </p:grpSpPr>
        <p:sp>
          <p:nvSpPr>
            <p:cNvPr id="4897" name="Google Shape;4897;p1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98" name="Google Shape;4898;p1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899" name="Google Shape;4899;p1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00" name="Google Shape;4900;p1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01" name="Google Shape;4901;p1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02" name="Google Shape;4902;p14"/>
          <p:cNvGrpSpPr/>
          <p:nvPr/>
        </p:nvGrpSpPr>
        <p:grpSpPr>
          <a:xfrm>
            <a:off x="7340339" y="4350723"/>
            <a:ext cx="326267" cy="321824"/>
            <a:chOff x="2084100" y="4400250"/>
            <a:chExt cx="486550" cy="479925"/>
          </a:xfrm>
        </p:grpSpPr>
        <p:sp>
          <p:nvSpPr>
            <p:cNvPr id="4903" name="Google Shape;4903;p1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04" name="Google Shape;4904;p1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05" name="Google Shape;4905;p1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06" name="Google Shape;4906;p1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07" name="Google Shape;4907;p1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08" name="Google Shape;4908;p1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09" name="Google Shape;4909;p14"/>
          <p:cNvGrpSpPr/>
          <p:nvPr/>
        </p:nvGrpSpPr>
        <p:grpSpPr>
          <a:xfrm>
            <a:off x="7756037" y="4350103"/>
            <a:ext cx="283970" cy="323065"/>
            <a:chOff x="2707950" y="4399325"/>
            <a:chExt cx="423475" cy="481775"/>
          </a:xfrm>
        </p:grpSpPr>
        <p:sp>
          <p:nvSpPr>
            <p:cNvPr id="4910" name="Google Shape;4910;p1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11" name="Google Shape;4911;p1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12" name="Google Shape;4912;p1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13" name="Google Shape;4913;p1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14" name="Google Shape;4914;p1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15" name="Google Shape;4915;p1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16" name="Google Shape;4916;p1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17" name="Google Shape;4917;p1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18" name="Google Shape;4918;p1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19" name="Google Shape;4919;p1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20" name="Google Shape;4920;p1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21" name="Google Shape;4921;p1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22" name="Google Shape;4922;p14"/>
          <p:cNvGrpSpPr/>
          <p:nvPr/>
        </p:nvGrpSpPr>
        <p:grpSpPr>
          <a:xfrm>
            <a:off x="8165102" y="4350079"/>
            <a:ext cx="261959" cy="323115"/>
            <a:chOff x="3330525" y="4399275"/>
            <a:chExt cx="390650" cy="481850"/>
          </a:xfrm>
        </p:grpSpPr>
        <p:sp>
          <p:nvSpPr>
            <p:cNvPr id="4923" name="Google Shape;4923;p1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24" name="Google Shape;4924;p1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25" name="Google Shape;4925;p1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26" name="Google Shape;4926;p1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27" name="Google Shape;4927;p1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28" name="Google Shape;4928;p1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29" name="Google Shape;4929;p1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30" name="Google Shape;4930;p14"/>
          <p:cNvGrpSpPr/>
          <p:nvPr/>
        </p:nvGrpSpPr>
        <p:grpSpPr>
          <a:xfrm>
            <a:off x="8569416" y="4350087"/>
            <a:ext cx="241205" cy="323098"/>
            <a:chOff x="3938800" y="4399275"/>
            <a:chExt cx="359700" cy="481825"/>
          </a:xfrm>
        </p:grpSpPr>
        <p:sp>
          <p:nvSpPr>
            <p:cNvPr id="4931" name="Google Shape;4931;p1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32" name="Google Shape;4932;p1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33" name="Google Shape;4933;p1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34" name="Google Shape;4934;p1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35" name="Google Shape;4935;p1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36" name="Google Shape;4936;p14"/>
          <p:cNvGrpSpPr/>
          <p:nvPr/>
        </p:nvGrpSpPr>
        <p:grpSpPr>
          <a:xfrm>
            <a:off x="9017775" y="4350087"/>
            <a:ext cx="151466" cy="323098"/>
            <a:chOff x="4584850" y="4399275"/>
            <a:chExt cx="225875" cy="481825"/>
          </a:xfrm>
        </p:grpSpPr>
        <p:sp>
          <p:nvSpPr>
            <p:cNvPr id="4937" name="Google Shape;4937;p1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38" name="Google Shape;4938;p1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4939" name="Google Shape;4939;p14"/>
          <p:cNvSpPr/>
          <p:nvPr/>
        </p:nvSpPr>
        <p:spPr>
          <a:xfrm>
            <a:off x="9320762" y="4350019"/>
            <a:ext cx="354548" cy="322964"/>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nvGrpSpPr>
          <p:cNvPr id="4940" name="Google Shape;4940;p14"/>
          <p:cNvGrpSpPr/>
          <p:nvPr/>
        </p:nvGrpSpPr>
        <p:grpSpPr>
          <a:xfrm>
            <a:off x="2741411" y="4743330"/>
            <a:ext cx="323098" cy="323098"/>
            <a:chOff x="5642550" y="4399275"/>
            <a:chExt cx="481825" cy="481825"/>
          </a:xfrm>
        </p:grpSpPr>
        <p:sp>
          <p:nvSpPr>
            <p:cNvPr id="4941" name="Google Shape;4941;p1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42" name="Google Shape;4942;p1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43" name="Google Shape;4943;p14"/>
          <p:cNvGrpSpPr/>
          <p:nvPr/>
        </p:nvGrpSpPr>
        <p:grpSpPr>
          <a:xfrm>
            <a:off x="4465348" y="4754671"/>
            <a:ext cx="346015" cy="300416"/>
            <a:chOff x="6218300" y="4416175"/>
            <a:chExt cx="516000" cy="448000"/>
          </a:xfrm>
        </p:grpSpPr>
        <p:sp>
          <p:nvSpPr>
            <p:cNvPr id="4944" name="Google Shape;4944;p1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45" name="Google Shape;4945;p1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46" name="Google Shape;4946;p1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47" name="Google Shape;4947;p14"/>
          <p:cNvGrpSpPr/>
          <p:nvPr/>
        </p:nvGrpSpPr>
        <p:grpSpPr>
          <a:xfrm>
            <a:off x="7378744" y="4743328"/>
            <a:ext cx="323098" cy="323098"/>
            <a:chOff x="899850" y="4992125"/>
            <a:chExt cx="481825" cy="481825"/>
          </a:xfrm>
        </p:grpSpPr>
        <p:sp>
          <p:nvSpPr>
            <p:cNvPr id="4948" name="Google Shape;4948;p1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49" name="Google Shape;4949;p1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50" name="Google Shape;4950;p1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51" name="Google Shape;4951;p14"/>
          <p:cNvGrpSpPr/>
          <p:nvPr/>
        </p:nvGrpSpPr>
        <p:grpSpPr>
          <a:xfrm>
            <a:off x="6943343" y="4743328"/>
            <a:ext cx="323098" cy="323098"/>
            <a:chOff x="1492675" y="4992125"/>
            <a:chExt cx="481825" cy="481825"/>
          </a:xfrm>
        </p:grpSpPr>
        <p:sp>
          <p:nvSpPr>
            <p:cNvPr id="4952" name="Google Shape;4952;p1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53" name="Google Shape;4953;p1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54" name="Google Shape;4954;p14"/>
          <p:cNvGrpSpPr/>
          <p:nvPr/>
        </p:nvGrpSpPr>
        <p:grpSpPr>
          <a:xfrm>
            <a:off x="6507870" y="4743328"/>
            <a:ext cx="323098" cy="323098"/>
            <a:chOff x="2085525" y="4992125"/>
            <a:chExt cx="481825" cy="481825"/>
          </a:xfrm>
        </p:grpSpPr>
        <p:sp>
          <p:nvSpPr>
            <p:cNvPr id="4955" name="Google Shape;4955;p1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56" name="Google Shape;4956;p1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57" name="Google Shape;4957;p14"/>
          <p:cNvGrpSpPr/>
          <p:nvPr/>
        </p:nvGrpSpPr>
        <p:grpSpPr>
          <a:xfrm>
            <a:off x="8249545" y="4743328"/>
            <a:ext cx="323098" cy="323098"/>
            <a:chOff x="2678350" y="4992125"/>
            <a:chExt cx="481825" cy="481825"/>
          </a:xfrm>
        </p:grpSpPr>
        <p:sp>
          <p:nvSpPr>
            <p:cNvPr id="4958" name="Google Shape;4958;p1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59" name="Google Shape;4959;p1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60" name="Google Shape;4960;p1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61" name="Google Shape;4961;p14"/>
          <p:cNvGrpSpPr/>
          <p:nvPr/>
        </p:nvGrpSpPr>
        <p:grpSpPr>
          <a:xfrm>
            <a:off x="6150112" y="4743328"/>
            <a:ext cx="323098" cy="323098"/>
            <a:chOff x="3271200" y="4992125"/>
            <a:chExt cx="481825" cy="481825"/>
          </a:xfrm>
        </p:grpSpPr>
        <p:sp>
          <p:nvSpPr>
            <p:cNvPr id="4962" name="Google Shape;4962;p1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63" name="Google Shape;4963;p1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64" name="Google Shape;4964;p1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65" name="Google Shape;4965;p14"/>
          <p:cNvGrpSpPr/>
          <p:nvPr/>
        </p:nvGrpSpPr>
        <p:grpSpPr>
          <a:xfrm>
            <a:off x="8684824" y="4744309"/>
            <a:ext cx="323249" cy="321136"/>
            <a:chOff x="3863900" y="4993625"/>
            <a:chExt cx="482050" cy="478900"/>
          </a:xfrm>
        </p:grpSpPr>
        <p:sp>
          <p:nvSpPr>
            <p:cNvPr id="4966" name="Google Shape;4966;p1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67" name="Google Shape;4967;p1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68" name="Google Shape;4968;p1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69" name="Google Shape;4969;p1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70" name="Google Shape;4970;p14"/>
          <p:cNvGrpSpPr/>
          <p:nvPr/>
        </p:nvGrpSpPr>
        <p:grpSpPr>
          <a:xfrm>
            <a:off x="9120228" y="4744309"/>
            <a:ext cx="323249" cy="321136"/>
            <a:chOff x="4456725" y="4993625"/>
            <a:chExt cx="482050" cy="478900"/>
          </a:xfrm>
        </p:grpSpPr>
        <p:sp>
          <p:nvSpPr>
            <p:cNvPr id="4971" name="Google Shape;4971;p1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72" name="Google Shape;4972;p1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73" name="Google Shape;4973;p1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74" name="Google Shape;4974;p1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4975" name="Google Shape;4975;p14"/>
          <p:cNvGrpSpPr/>
          <p:nvPr/>
        </p:nvGrpSpPr>
        <p:grpSpPr>
          <a:xfrm>
            <a:off x="7814126" y="4744301"/>
            <a:ext cx="323249" cy="321153"/>
            <a:chOff x="5049575" y="4993600"/>
            <a:chExt cx="482050" cy="478925"/>
          </a:xfrm>
        </p:grpSpPr>
        <p:sp>
          <p:nvSpPr>
            <p:cNvPr id="4976" name="Google Shape;4976;p1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77" name="Google Shape;4977;p1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78" name="Google Shape;4978;p1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4979" name="Google Shape;4979;p1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4980" name="Google Shape;4980;p14"/>
          <p:cNvSpPr txBox="1"/>
          <p:nvPr/>
        </p:nvSpPr>
        <p:spPr>
          <a:xfrm>
            <a:off x="2531120" y="2100388"/>
            <a:ext cx="7167429" cy="725143"/>
          </a:xfrm>
          <a:prstGeom prst="rect">
            <a:avLst/>
          </a:prstGeom>
          <a:noFill/>
          <a:ln>
            <a:noFill/>
          </a:ln>
        </p:spPr>
        <p:txBody>
          <a:bodyPr spcFirstLastPara="1" wrap="square" lIns="87071" tIns="87071" rIns="87071" bIns="87071" anchor="ctr" anchorCtr="0">
            <a:noAutofit/>
          </a:bodyPr>
          <a:lstStyle/>
          <a:p>
            <a:pPr algn="ctr" defTabSz="870912">
              <a:lnSpc>
                <a:spcPct val="115000"/>
              </a:lnSpc>
              <a:buClr>
                <a:srgbClr val="000000"/>
              </a:buClr>
              <a:defRPr/>
            </a:pPr>
            <a:r>
              <a:rPr lang="es" sz="1048" kern="0">
                <a:solidFill>
                  <a:srgbClr val="FFFFFF"/>
                </a:solidFill>
                <a:latin typeface="Arial"/>
                <a:cs typeface="Arial"/>
                <a:sym typeface="Arial"/>
              </a:rPr>
              <a:t>You can</a:t>
            </a:r>
            <a:r>
              <a:rPr lang="es" sz="1048" kern="0">
                <a:solidFill>
                  <a:srgbClr val="435D74"/>
                </a:solidFill>
                <a:latin typeface="Arial"/>
                <a:cs typeface="Arial"/>
                <a:sym typeface="Arial"/>
              </a:rPr>
              <a:t> </a:t>
            </a:r>
            <a:r>
              <a:rPr lang="es" sz="1048" kern="0">
                <a:solidFill>
                  <a:srgbClr val="869FB2"/>
                </a:solidFill>
                <a:latin typeface="Arial"/>
                <a:cs typeface="Arial"/>
                <a:sym typeface="Arial"/>
              </a:rPr>
              <a:t>resize</a:t>
            </a:r>
            <a:r>
              <a:rPr lang="es" sz="1048" kern="0">
                <a:solidFill>
                  <a:srgbClr val="435D74"/>
                </a:solidFill>
                <a:latin typeface="Arial"/>
                <a:cs typeface="Arial"/>
                <a:sym typeface="Arial"/>
              </a:rPr>
              <a:t> </a:t>
            </a:r>
            <a:r>
              <a:rPr lang="es" sz="1048" kern="0">
                <a:solidFill>
                  <a:srgbClr val="FFFFFF"/>
                </a:solidFill>
                <a:latin typeface="Arial"/>
                <a:cs typeface="Arial"/>
                <a:sym typeface="Arial"/>
              </a:rPr>
              <a:t>these icons without losing quality.</a:t>
            </a:r>
            <a:endParaRPr sz="1048" kern="0">
              <a:solidFill>
                <a:srgbClr val="FFFFFF"/>
              </a:solidFill>
              <a:latin typeface="Arial"/>
              <a:cs typeface="Arial"/>
              <a:sym typeface="Arial"/>
            </a:endParaRPr>
          </a:p>
          <a:p>
            <a:pPr algn="ctr" defTabSz="870912">
              <a:lnSpc>
                <a:spcPct val="115000"/>
              </a:lnSpc>
              <a:buClr>
                <a:srgbClr val="000000"/>
              </a:buClr>
              <a:defRPr/>
            </a:pPr>
            <a:r>
              <a:rPr lang="es" sz="1048" kern="0">
                <a:solidFill>
                  <a:srgbClr val="FFFFFF"/>
                </a:solidFill>
                <a:latin typeface="Arial"/>
                <a:cs typeface="Arial"/>
                <a:sym typeface="Arial"/>
              </a:rPr>
              <a:t>You can </a:t>
            </a:r>
            <a:r>
              <a:rPr lang="es" sz="1048" kern="0">
                <a:solidFill>
                  <a:srgbClr val="869FB2"/>
                </a:solidFill>
                <a:latin typeface="Arial"/>
                <a:cs typeface="Arial"/>
                <a:sym typeface="Arial"/>
              </a:rPr>
              <a:t>change the stroke and fill color</a:t>
            </a:r>
            <a:r>
              <a:rPr lang="es" sz="1048" kern="0">
                <a:solidFill>
                  <a:srgbClr val="FFFFFF"/>
                </a:solidFill>
                <a:latin typeface="Arial"/>
                <a:cs typeface="Arial"/>
                <a:sym typeface="Arial"/>
              </a:rPr>
              <a:t>; just select the icon and click on the</a:t>
            </a:r>
            <a:r>
              <a:rPr lang="es" sz="1048" kern="0">
                <a:solidFill>
                  <a:srgbClr val="435D74"/>
                </a:solidFill>
                <a:latin typeface="Arial"/>
                <a:cs typeface="Arial"/>
                <a:sym typeface="Arial"/>
              </a:rPr>
              <a:t> </a:t>
            </a:r>
            <a:r>
              <a:rPr lang="es" sz="1048" kern="0">
                <a:solidFill>
                  <a:srgbClr val="869FB2"/>
                </a:solidFill>
                <a:latin typeface="Arial"/>
                <a:cs typeface="Arial"/>
                <a:sym typeface="Arial"/>
              </a:rPr>
              <a:t>paint bucket/pen</a:t>
            </a:r>
            <a:r>
              <a:rPr lang="es" sz="1048" kern="0">
                <a:solidFill>
                  <a:srgbClr val="FFFFFF"/>
                </a:solidFill>
                <a:latin typeface="Arial"/>
                <a:cs typeface="Arial"/>
                <a:sym typeface="Arial"/>
              </a:rPr>
              <a:t>.</a:t>
            </a:r>
            <a:endParaRPr sz="1048" kern="0">
              <a:solidFill>
                <a:srgbClr val="FFFFFF"/>
              </a:solidFill>
              <a:latin typeface="Arial"/>
              <a:cs typeface="Arial"/>
              <a:sym typeface="Arial"/>
            </a:endParaRPr>
          </a:p>
          <a:p>
            <a:pPr algn="ctr" defTabSz="870912">
              <a:lnSpc>
                <a:spcPct val="115000"/>
              </a:lnSpc>
              <a:buClr>
                <a:srgbClr val="000000"/>
              </a:buClr>
              <a:defRPr/>
            </a:pPr>
            <a:r>
              <a:rPr lang="es" sz="1048" kern="0">
                <a:solidFill>
                  <a:srgbClr val="FFFFFF"/>
                </a:solidFill>
                <a:latin typeface="Arial"/>
                <a:cs typeface="Arial"/>
                <a:sym typeface="Arial"/>
              </a:rPr>
              <a:t>In Google Slides, you can also use </a:t>
            </a:r>
            <a:r>
              <a:rPr lang="es" sz="1048" kern="0">
                <a:solidFill>
                  <a:srgbClr val="869FB2"/>
                </a:solidFill>
                <a:uFill>
                  <a:noFill/>
                </a:uFill>
                <a:latin typeface="Arial"/>
                <a:cs typeface="Arial"/>
                <a:sym typeface="Arial"/>
                <a:hlinkClick r:id="rId3">
                  <a:extLst>
                    <a:ext uri="{A12FA001-AC4F-418D-AE19-62706E023703}">
                      <ahyp:hlinkClr xmlns:ahyp="http://schemas.microsoft.com/office/drawing/2018/hyperlinkcolor" val="tx"/>
                    </a:ext>
                  </a:extLst>
                </a:hlinkClick>
              </a:rPr>
              <a:t>Flaticon’s extension</a:t>
            </a:r>
            <a:r>
              <a:rPr lang="es" sz="1048" kern="0">
                <a:solidFill>
                  <a:srgbClr val="FFFFFF"/>
                </a:solidFill>
                <a:latin typeface="Arial"/>
                <a:cs typeface="Arial"/>
                <a:sym typeface="Arial"/>
              </a:rPr>
              <a:t>, allowing you to customize and add even more icons.</a:t>
            </a:r>
            <a:br>
              <a:rPr lang="es" sz="1048" kern="0">
                <a:solidFill>
                  <a:srgbClr val="435D74"/>
                </a:solidFill>
                <a:latin typeface="Arial"/>
                <a:cs typeface="Arial"/>
                <a:sym typeface="Arial"/>
              </a:rPr>
            </a:br>
            <a:endParaRPr sz="1048" kern="0">
              <a:solidFill>
                <a:srgbClr val="435D74"/>
              </a:solidFill>
              <a:latin typeface="Arial"/>
              <a:cs typeface="Arial"/>
              <a:sym typeface="Arial"/>
            </a:endParaRPr>
          </a:p>
        </p:txBody>
      </p:sp>
      <p:sp>
        <p:nvSpPr>
          <p:cNvPr id="4981" name="Google Shape;4981;p14"/>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solidFill>
                  <a:schemeClr val="lt1"/>
                </a:solidFill>
              </a:rPr>
              <a:t>...and our sets of editable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sz="7200" dirty="0" err="1"/>
              <a:t>Onmouse</a:t>
            </a:r>
            <a:r>
              <a:rPr lang="en-US" sz="7200" dirty="0"/>
              <a:t>: Phi KIM</a:t>
            </a:r>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9579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985"/>
        <p:cNvGrpSpPr/>
        <p:nvPr/>
      </p:nvGrpSpPr>
      <p:grpSpPr>
        <a:xfrm>
          <a:off x="0" y="0"/>
          <a:ext cx="0" cy="0"/>
          <a:chOff x="0" y="0"/>
          <a:chExt cx="0" cy="0"/>
        </a:xfrm>
      </p:grpSpPr>
      <p:grpSp>
        <p:nvGrpSpPr>
          <p:cNvPr id="4986" name="Google Shape;4986;p15"/>
          <p:cNvGrpSpPr/>
          <p:nvPr/>
        </p:nvGrpSpPr>
        <p:grpSpPr>
          <a:xfrm>
            <a:off x="2576345" y="2225481"/>
            <a:ext cx="306761" cy="352885"/>
            <a:chOff x="-42971725" y="3217825"/>
            <a:chExt cx="275675" cy="317125"/>
          </a:xfrm>
        </p:grpSpPr>
        <p:sp>
          <p:nvSpPr>
            <p:cNvPr id="4987" name="Google Shape;4987;p1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88" name="Google Shape;4988;p1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89" name="Google Shape;4989;p1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990" name="Google Shape;4990;p15"/>
          <p:cNvGrpSpPr/>
          <p:nvPr/>
        </p:nvGrpSpPr>
        <p:grpSpPr>
          <a:xfrm>
            <a:off x="2549597" y="2671821"/>
            <a:ext cx="360257" cy="321477"/>
            <a:chOff x="-42996150" y="3612600"/>
            <a:chExt cx="323750" cy="288900"/>
          </a:xfrm>
        </p:grpSpPr>
        <p:sp>
          <p:nvSpPr>
            <p:cNvPr id="4991" name="Google Shape;4991;p1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92" name="Google Shape;4992;p1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93" name="Google Shape;4993;p1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994" name="Google Shape;4994;p15"/>
          <p:cNvGrpSpPr/>
          <p:nvPr/>
        </p:nvGrpSpPr>
        <p:grpSpPr>
          <a:xfrm>
            <a:off x="2552226" y="3061697"/>
            <a:ext cx="354999" cy="353247"/>
            <a:chOff x="-42994575" y="3950300"/>
            <a:chExt cx="319025" cy="317450"/>
          </a:xfrm>
        </p:grpSpPr>
        <p:sp>
          <p:nvSpPr>
            <p:cNvPr id="4995" name="Google Shape;4995;p1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96" name="Google Shape;4996;p1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4997" name="Google Shape;4997;p1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4998" name="Google Shape;4998;p15"/>
          <p:cNvGrpSpPr/>
          <p:nvPr/>
        </p:nvGrpSpPr>
        <p:grpSpPr>
          <a:xfrm>
            <a:off x="4603080" y="2249157"/>
            <a:ext cx="354081" cy="353218"/>
            <a:chOff x="-41111350" y="3239100"/>
            <a:chExt cx="318200" cy="317425"/>
          </a:xfrm>
        </p:grpSpPr>
        <p:sp>
          <p:nvSpPr>
            <p:cNvPr id="4999" name="Google Shape;4999;p1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00" name="Google Shape;5000;p1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01" name="Google Shape;5001;p1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02" name="Google Shape;5002;p1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03" name="Google Shape;5003;p15"/>
          <p:cNvGrpSpPr/>
          <p:nvPr/>
        </p:nvGrpSpPr>
        <p:grpSpPr>
          <a:xfrm>
            <a:off x="4599573" y="2663949"/>
            <a:ext cx="361091" cy="353302"/>
            <a:chOff x="-41117650" y="3605525"/>
            <a:chExt cx="324500" cy="317500"/>
          </a:xfrm>
        </p:grpSpPr>
        <p:sp>
          <p:nvSpPr>
            <p:cNvPr id="5004" name="Google Shape;5004;p1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05" name="Google Shape;5005;p1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06" name="Google Shape;5006;p1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007" name="Google Shape;5007;p15"/>
          <p:cNvSpPr/>
          <p:nvPr/>
        </p:nvSpPr>
        <p:spPr>
          <a:xfrm>
            <a:off x="4605412" y="3092123"/>
            <a:ext cx="354971" cy="344455"/>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008" name="Google Shape;5008;p15"/>
          <p:cNvGrpSpPr/>
          <p:nvPr/>
        </p:nvGrpSpPr>
        <p:grpSpPr>
          <a:xfrm>
            <a:off x="3481722" y="3513016"/>
            <a:ext cx="205972" cy="354109"/>
            <a:chOff x="-39205300" y="3220175"/>
            <a:chExt cx="185100" cy="318225"/>
          </a:xfrm>
        </p:grpSpPr>
        <p:sp>
          <p:nvSpPr>
            <p:cNvPr id="5009" name="Google Shape;5009;p1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10" name="Google Shape;5010;p1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11" name="Google Shape;5011;p15"/>
          <p:cNvGrpSpPr/>
          <p:nvPr/>
        </p:nvGrpSpPr>
        <p:grpSpPr>
          <a:xfrm>
            <a:off x="3448889" y="3951181"/>
            <a:ext cx="285730" cy="351689"/>
            <a:chOff x="-39248625" y="3588600"/>
            <a:chExt cx="256775" cy="316050"/>
          </a:xfrm>
        </p:grpSpPr>
        <p:sp>
          <p:nvSpPr>
            <p:cNvPr id="5012" name="Google Shape;5012;p1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13" name="Google Shape;5013;p1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014" name="Google Shape;5014;p15"/>
          <p:cNvSpPr/>
          <p:nvPr/>
        </p:nvSpPr>
        <p:spPr>
          <a:xfrm>
            <a:off x="3421290" y="4385111"/>
            <a:ext cx="346236" cy="353247"/>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15" name="Google Shape;5015;p15"/>
          <p:cNvSpPr/>
          <p:nvPr/>
        </p:nvSpPr>
        <p:spPr>
          <a:xfrm>
            <a:off x="5506572" y="3500766"/>
            <a:ext cx="352356" cy="351049"/>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016" name="Google Shape;5016;p15"/>
          <p:cNvGrpSpPr/>
          <p:nvPr/>
        </p:nvGrpSpPr>
        <p:grpSpPr>
          <a:xfrm>
            <a:off x="2925758" y="2225482"/>
            <a:ext cx="409051" cy="353218"/>
            <a:chOff x="-42651700" y="3217825"/>
            <a:chExt cx="367600" cy="317425"/>
          </a:xfrm>
        </p:grpSpPr>
        <p:sp>
          <p:nvSpPr>
            <p:cNvPr id="5017" name="Google Shape;5017;p1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18" name="Google Shape;5018;p1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19" name="Google Shape;5019;p1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20" name="Google Shape;5020;p1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21" name="Google Shape;5021;p15"/>
          <p:cNvGrpSpPr/>
          <p:nvPr/>
        </p:nvGrpSpPr>
        <p:grpSpPr>
          <a:xfrm>
            <a:off x="2959503" y="2644194"/>
            <a:ext cx="341562" cy="345930"/>
            <a:chOff x="-42617300" y="3587775"/>
            <a:chExt cx="306950" cy="310875"/>
          </a:xfrm>
        </p:grpSpPr>
        <p:sp>
          <p:nvSpPr>
            <p:cNvPr id="5022" name="Google Shape;5022;p1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23" name="Google Shape;5023;p1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024" name="Google Shape;5024;p15"/>
          <p:cNvSpPr/>
          <p:nvPr/>
        </p:nvSpPr>
        <p:spPr>
          <a:xfrm>
            <a:off x="2956127" y="3062331"/>
            <a:ext cx="354081" cy="352356"/>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025" name="Google Shape;5025;p15"/>
          <p:cNvGrpSpPr/>
          <p:nvPr/>
        </p:nvGrpSpPr>
        <p:grpSpPr>
          <a:xfrm>
            <a:off x="5027911" y="2248710"/>
            <a:ext cx="358977" cy="352690"/>
            <a:chOff x="-40748275" y="3238700"/>
            <a:chExt cx="322600" cy="316950"/>
          </a:xfrm>
        </p:grpSpPr>
        <p:sp>
          <p:nvSpPr>
            <p:cNvPr id="5026" name="Google Shape;5026;p1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27" name="Google Shape;5027;p1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28" name="Google Shape;5028;p1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29" name="Google Shape;5029;p1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30" name="Google Shape;5030;p1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31" name="Google Shape;5031;p1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32" name="Google Shape;5032;p15"/>
          <p:cNvGrpSpPr/>
          <p:nvPr/>
        </p:nvGrpSpPr>
        <p:grpSpPr>
          <a:xfrm>
            <a:off x="5030345" y="2694409"/>
            <a:ext cx="354109" cy="322562"/>
            <a:chOff x="-40745125" y="3632900"/>
            <a:chExt cx="318225" cy="289875"/>
          </a:xfrm>
        </p:grpSpPr>
        <p:sp>
          <p:nvSpPr>
            <p:cNvPr id="5033" name="Google Shape;5033;p1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34" name="Google Shape;5034;p1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35" name="Google Shape;5035;p1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36" name="Google Shape;5036;p1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37" name="Google Shape;5037;p1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38" name="Google Shape;5038;p1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39" name="Google Shape;5039;p1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40" name="Google Shape;5040;p15"/>
          <p:cNvGrpSpPr/>
          <p:nvPr/>
        </p:nvGrpSpPr>
        <p:grpSpPr>
          <a:xfrm>
            <a:off x="5034294" y="3086037"/>
            <a:ext cx="346208" cy="352550"/>
            <a:chOff x="-40742750" y="3972175"/>
            <a:chExt cx="311125" cy="316825"/>
          </a:xfrm>
        </p:grpSpPr>
        <p:sp>
          <p:nvSpPr>
            <p:cNvPr id="5041" name="Google Shape;5041;p1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42" name="Google Shape;5042;p1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43" name="Google Shape;5043;p15"/>
          <p:cNvGrpSpPr/>
          <p:nvPr/>
        </p:nvGrpSpPr>
        <p:grpSpPr>
          <a:xfrm>
            <a:off x="3874925" y="3514770"/>
            <a:ext cx="254183" cy="352356"/>
            <a:chOff x="-38860325" y="3221750"/>
            <a:chExt cx="228425" cy="316650"/>
          </a:xfrm>
        </p:grpSpPr>
        <p:sp>
          <p:nvSpPr>
            <p:cNvPr id="5044" name="Google Shape;5044;p1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45" name="Google Shape;5045;p1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46" name="Google Shape;5046;p1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47" name="Google Shape;5047;p1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48" name="Google Shape;5048;p15"/>
          <p:cNvGrpSpPr/>
          <p:nvPr/>
        </p:nvGrpSpPr>
        <p:grpSpPr>
          <a:xfrm>
            <a:off x="3828077" y="3954825"/>
            <a:ext cx="361982" cy="349630"/>
            <a:chOff x="-38905225" y="3591875"/>
            <a:chExt cx="325300" cy="314200"/>
          </a:xfrm>
        </p:grpSpPr>
        <p:sp>
          <p:nvSpPr>
            <p:cNvPr id="5049" name="Google Shape;5049;p1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50" name="Google Shape;5050;p1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51" name="Google Shape;5051;p1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052" name="Google Shape;5052;p15"/>
          <p:cNvSpPr/>
          <p:nvPr/>
        </p:nvSpPr>
        <p:spPr>
          <a:xfrm>
            <a:off x="3835515" y="4440328"/>
            <a:ext cx="352356" cy="298026"/>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053" name="Google Shape;5053;p15"/>
          <p:cNvGrpSpPr/>
          <p:nvPr/>
        </p:nvGrpSpPr>
        <p:grpSpPr>
          <a:xfrm>
            <a:off x="5548790" y="3940614"/>
            <a:ext cx="276967" cy="352133"/>
            <a:chOff x="-37370925" y="3579105"/>
            <a:chExt cx="248900" cy="316450"/>
          </a:xfrm>
        </p:grpSpPr>
        <p:sp>
          <p:nvSpPr>
            <p:cNvPr id="5054" name="Google Shape;5054;p1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55" name="Google Shape;5055;p1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056" name="Google Shape;5056;p15"/>
          <p:cNvSpPr/>
          <p:nvPr/>
        </p:nvSpPr>
        <p:spPr>
          <a:xfrm>
            <a:off x="3358364" y="2226137"/>
            <a:ext cx="347098" cy="351828"/>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57" name="Google Shape;5057;p15"/>
          <p:cNvSpPr/>
          <p:nvPr/>
        </p:nvSpPr>
        <p:spPr>
          <a:xfrm>
            <a:off x="3382024" y="2640708"/>
            <a:ext cx="299778" cy="354109"/>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058" name="Google Shape;5058;p15"/>
          <p:cNvGrpSpPr/>
          <p:nvPr/>
        </p:nvGrpSpPr>
        <p:grpSpPr>
          <a:xfrm>
            <a:off x="3352003" y="3062586"/>
            <a:ext cx="354109" cy="352356"/>
            <a:chOff x="-42259725" y="3951100"/>
            <a:chExt cx="318225" cy="316650"/>
          </a:xfrm>
        </p:grpSpPr>
        <p:sp>
          <p:nvSpPr>
            <p:cNvPr id="5059" name="Google Shape;5059;p1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60" name="Google Shape;5060;p1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61" name="Google Shape;5061;p15"/>
          <p:cNvGrpSpPr/>
          <p:nvPr/>
        </p:nvGrpSpPr>
        <p:grpSpPr>
          <a:xfrm>
            <a:off x="5445682" y="2280703"/>
            <a:ext cx="353218" cy="321671"/>
            <a:chOff x="-40378075" y="3267450"/>
            <a:chExt cx="317425" cy="289075"/>
          </a:xfrm>
        </p:grpSpPr>
        <p:sp>
          <p:nvSpPr>
            <p:cNvPr id="5062" name="Google Shape;5062;p1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63" name="Google Shape;5063;p1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64" name="Google Shape;5064;p1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65" name="Google Shape;5065;p1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66" name="Google Shape;5066;p15"/>
          <p:cNvGrpSpPr/>
          <p:nvPr/>
        </p:nvGrpSpPr>
        <p:grpSpPr>
          <a:xfrm>
            <a:off x="5449172" y="2662861"/>
            <a:ext cx="346236" cy="352356"/>
            <a:chOff x="-40372575" y="3604550"/>
            <a:chExt cx="311150" cy="316650"/>
          </a:xfrm>
        </p:grpSpPr>
        <p:sp>
          <p:nvSpPr>
            <p:cNvPr id="5067" name="Google Shape;5067;p1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68" name="Google Shape;5068;p1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69" name="Google Shape;5069;p1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070" name="Google Shape;5070;p15"/>
          <p:cNvSpPr/>
          <p:nvPr/>
        </p:nvSpPr>
        <p:spPr>
          <a:xfrm>
            <a:off x="5452347" y="3085030"/>
            <a:ext cx="345346" cy="35419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071" name="Google Shape;5071;p15"/>
          <p:cNvGrpSpPr/>
          <p:nvPr/>
        </p:nvGrpSpPr>
        <p:grpSpPr>
          <a:xfrm>
            <a:off x="4233886" y="3513018"/>
            <a:ext cx="380036" cy="354443"/>
            <a:chOff x="-38542250" y="3220175"/>
            <a:chExt cx="341525" cy="318525"/>
          </a:xfrm>
        </p:grpSpPr>
        <p:sp>
          <p:nvSpPr>
            <p:cNvPr id="5072" name="Google Shape;5072;p1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73" name="Google Shape;5073;p1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74" name="Google Shape;5074;p1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75" name="Google Shape;5075;p15"/>
          <p:cNvGrpSpPr/>
          <p:nvPr/>
        </p:nvGrpSpPr>
        <p:grpSpPr>
          <a:xfrm>
            <a:off x="4254774" y="3950512"/>
            <a:ext cx="352356" cy="351493"/>
            <a:chOff x="-38537400" y="3588000"/>
            <a:chExt cx="316650" cy="315875"/>
          </a:xfrm>
        </p:grpSpPr>
        <p:sp>
          <p:nvSpPr>
            <p:cNvPr id="5076" name="Google Shape;5076;p1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77" name="Google Shape;5077;p1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78" name="Google Shape;5078;p1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79" name="Google Shape;5079;p1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80" name="Google Shape;5080;p15"/>
          <p:cNvGrpSpPr/>
          <p:nvPr/>
        </p:nvGrpSpPr>
        <p:grpSpPr>
          <a:xfrm>
            <a:off x="4253897" y="4386253"/>
            <a:ext cx="354109" cy="352356"/>
            <a:chOff x="-38538975" y="3954250"/>
            <a:chExt cx="318225" cy="316650"/>
          </a:xfrm>
        </p:grpSpPr>
        <p:sp>
          <p:nvSpPr>
            <p:cNvPr id="5081" name="Google Shape;5081;p1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82" name="Google Shape;5082;p1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83" name="Google Shape;5083;p15"/>
          <p:cNvGrpSpPr/>
          <p:nvPr/>
        </p:nvGrpSpPr>
        <p:grpSpPr>
          <a:xfrm>
            <a:off x="5508481" y="4381422"/>
            <a:ext cx="357586" cy="354109"/>
            <a:chOff x="-37385100" y="3949908"/>
            <a:chExt cx="321350" cy="318225"/>
          </a:xfrm>
        </p:grpSpPr>
        <p:sp>
          <p:nvSpPr>
            <p:cNvPr id="5084" name="Google Shape;5084;p1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85" name="Google Shape;5085;p1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86" name="Google Shape;5086;p15"/>
          <p:cNvGrpSpPr/>
          <p:nvPr/>
        </p:nvGrpSpPr>
        <p:grpSpPr>
          <a:xfrm>
            <a:off x="3771015" y="2224815"/>
            <a:ext cx="353247" cy="353024"/>
            <a:chOff x="-41895050" y="3217225"/>
            <a:chExt cx="317450" cy="317250"/>
          </a:xfrm>
        </p:grpSpPr>
        <p:sp>
          <p:nvSpPr>
            <p:cNvPr id="5087" name="Google Shape;5087;p1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88" name="Google Shape;5088;p1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89" name="Google Shape;5089;p1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90" name="Google Shape;5090;p1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91" name="Google Shape;5091;p1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092" name="Google Shape;5092;p15"/>
          <p:cNvGrpSpPr/>
          <p:nvPr/>
        </p:nvGrpSpPr>
        <p:grpSpPr>
          <a:xfrm>
            <a:off x="3770581" y="2640941"/>
            <a:ext cx="354109" cy="352356"/>
            <a:chOff x="-41893475" y="3584850"/>
            <a:chExt cx="318225" cy="316650"/>
          </a:xfrm>
        </p:grpSpPr>
        <p:sp>
          <p:nvSpPr>
            <p:cNvPr id="5093" name="Google Shape;5093;p1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94" name="Google Shape;5094;p1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95" name="Google Shape;5095;p1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96" name="Google Shape;5096;p1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097" name="Google Shape;5097;p15"/>
          <p:cNvSpPr/>
          <p:nvPr/>
        </p:nvSpPr>
        <p:spPr>
          <a:xfrm>
            <a:off x="3773412" y="3064084"/>
            <a:ext cx="354109" cy="351716"/>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098" name="Google Shape;5098;p15"/>
          <p:cNvSpPr/>
          <p:nvPr/>
        </p:nvSpPr>
        <p:spPr>
          <a:xfrm>
            <a:off x="2546518" y="3532978"/>
            <a:ext cx="418092" cy="351466"/>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099" name="Google Shape;5099;p15"/>
          <p:cNvGrpSpPr/>
          <p:nvPr/>
        </p:nvGrpSpPr>
        <p:grpSpPr>
          <a:xfrm>
            <a:off x="2599179" y="3969792"/>
            <a:ext cx="321450" cy="353247"/>
            <a:chOff x="-39998250" y="3605325"/>
            <a:chExt cx="288875" cy="317450"/>
          </a:xfrm>
        </p:grpSpPr>
        <p:sp>
          <p:nvSpPr>
            <p:cNvPr id="5100" name="Google Shape;5100;p1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01" name="Google Shape;5101;p1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02" name="Google Shape;5102;p15"/>
          <p:cNvGrpSpPr/>
          <p:nvPr/>
        </p:nvGrpSpPr>
        <p:grpSpPr>
          <a:xfrm>
            <a:off x="2583726" y="4406423"/>
            <a:ext cx="352356" cy="352329"/>
            <a:chOff x="-40011050" y="3972375"/>
            <a:chExt cx="316650" cy="316625"/>
          </a:xfrm>
        </p:grpSpPr>
        <p:sp>
          <p:nvSpPr>
            <p:cNvPr id="5103" name="Google Shape;5103;p1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04" name="Google Shape;5104;p1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05" name="Google Shape;5105;p15"/>
          <p:cNvGrpSpPr/>
          <p:nvPr/>
        </p:nvGrpSpPr>
        <p:grpSpPr>
          <a:xfrm>
            <a:off x="4709377" y="3515661"/>
            <a:ext cx="254210" cy="351466"/>
            <a:chOff x="-38129425" y="3222550"/>
            <a:chExt cx="228450" cy="315850"/>
          </a:xfrm>
        </p:grpSpPr>
        <p:sp>
          <p:nvSpPr>
            <p:cNvPr id="5106" name="Google Shape;5106;p1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07" name="Google Shape;5107;p1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08" name="Google Shape;5108;p15"/>
          <p:cNvGrpSpPr/>
          <p:nvPr/>
        </p:nvGrpSpPr>
        <p:grpSpPr>
          <a:xfrm>
            <a:off x="4666490" y="3950512"/>
            <a:ext cx="354081" cy="352356"/>
            <a:chOff x="-38172725" y="3588000"/>
            <a:chExt cx="318200" cy="316650"/>
          </a:xfrm>
        </p:grpSpPr>
        <p:sp>
          <p:nvSpPr>
            <p:cNvPr id="5109" name="Google Shape;5109;p1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10" name="Google Shape;5110;p1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11" name="Google Shape;5111;p1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12" name="Google Shape;5112;p1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13" name="Google Shape;5113;p1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14" name="Google Shape;5114;p1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15" name="Google Shape;5115;p1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16" name="Google Shape;5116;p1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17" name="Google Shape;5117;p15"/>
          <p:cNvGrpSpPr/>
          <p:nvPr/>
        </p:nvGrpSpPr>
        <p:grpSpPr>
          <a:xfrm>
            <a:off x="4738777" y="4387116"/>
            <a:ext cx="209506" cy="352356"/>
            <a:chOff x="-38109725" y="3955025"/>
            <a:chExt cx="188275" cy="316650"/>
          </a:xfrm>
        </p:grpSpPr>
        <p:sp>
          <p:nvSpPr>
            <p:cNvPr id="5118" name="Google Shape;5118;p1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19" name="Google Shape;5119;p1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120" name="Google Shape;5120;p15"/>
          <p:cNvSpPr/>
          <p:nvPr/>
        </p:nvSpPr>
        <p:spPr>
          <a:xfrm>
            <a:off x="3883159" y="4824985"/>
            <a:ext cx="365514" cy="352634"/>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121" name="Google Shape;5121;p15"/>
          <p:cNvGrpSpPr/>
          <p:nvPr/>
        </p:nvGrpSpPr>
        <p:grpSpPr>
          <a:xfrm>
            <a:off x="4182012" y="2226565"/>
            <a:ext cx="355861" cy="351493"/>
            <a:chOff x="-41530375" y="3218800"/>
            <a:chExt cx="319800" cy="315875"/>
          </a:xfrm>
        </p:grpSpPr>
        <p:sp>
          <p:nvSpPr>
            <p:cNvPr id="5122" name="Google Shape;5122;p1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23" name="Google Shape;5123;p1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24" name="Google Shape;5124;p15"/>
          <p:cNvGrpSpPr/>
          <p:nvPr/>
        </p:nvGrpSpPr>
        <p:grpSpPr>
          <a:xfrm>
            <a:off x="4184197" y="2717191"/>
            <a:ext cx="351493" cy="275242"/>
            <a:chOff x="-41526450" y="3653375"/>
            <a:chExt cx="315875" cy="247350"/>
          </a:xfrm>
        </p:grpSpPr>
        <p:sp>
          <p:nvSpPr>
            <p:cNvPr id="5125" name="Google Shape;5125;p1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26" name="Google Shape;5126;p1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27" name="Google Shape;5127;p15"/>
          <p:cNvGrpSpPr/>
          <p:nvPr/>
        </p:nvGrpSpPr>
        <p:grpSpPr>
          <a:xfrm>
            <a:off x="4185521" y="3062586"/>
            <a:ext cx="348850" cy="352356"/>
            <a:chOff x="-41526450" y="3951100"/>
            <a:chExt cx="313500" cy="316650"/>
          </a:xfrm>
        </p:grpSpPr>
        <p:sp>
          <p:nvSpPr>
            <p:cNvPr id="5128" name="Google Shape;5128;p1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29" name="Google Shape;5129;p1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30" name="Google Shape;5130;p1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31" name="Google Shape;5131;p15"/>
          <p:cNvGrpSpPr/>
          <p:nvPr/>
        </p:nvGrpSpPr>
        <p:grpSpPr>
          <a:xfrm>
            <a:off x="3009573" y="3533185"/>
            <a:ext cx="323424" cy="354109"/>
            <a:chOff x="-39625900" y="3238300"/>
            <a:chExt cx="290650" cy="318225"/>
          </a:xfrm>
        </p:grpSpPr>
        <p:sp>
          <p:nvSpPr>
            <p:cNvPr id="5132" name="Google Shape;5132;p1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33" name="Google Shape;5133;p1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134" name="Google Shape;5134;p15"/>
          <p:cNvSpPr/>
          <p:nvPr/>
        </p:nvSpPr>
        <p:spPr>
          <a:xfrm>
            <a:off x="3030689" y="3970449"/>
            <a:ext cx="300640" cy="352356"/>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135" name="Google Shape;5135;p15"/>
          <p:cNvGrpSpPr/>
          <p:nvPr/>
        </p:nvGrpSpPr>
        <p:grpSpPr>
          <a:xfrm>
            <a:off x="3003907" y="4406006"/>
            <a:ext cx="348850" cy="352801"/>
            <a:chOff x="-39647175" y="3972000"/>
            <a:chExt cx="313500" cy="317050"/>
          </a:xfrm>
        </p:grpSpPr>
        <p:sp>
          <p:nvSpPr>
            <p:cNvPr id="5136" name="Google Shape;5136;p1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37" name="Google Shape;5137;p1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38" name="Google Shape;5138;p1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39" name="Google Shape;5139;p15"/>
          <p:cNvGrpSpPr/>
          <p:nvPr/>
        </p:nvGrpSpPr>
        <p:grpSpPr>
          <a:xfrm>
            <a:off x="5069743" y="3514577"/>
            <a:ext cx="357614" cy="353218"/>
            <a:chOff x="-37808850" y="3221575"/>
            <a:chExt cx="321375" cy="317425"/>
          </a:xfrm>
        </p:grpSpPr>
        <p:sp>
          <p:nvSpPr>
            <p:cNvPr id="5140" name="Google Shape;5140;p1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41" name="Google Shape;5141;p1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42" name="Google Shape;5142;p15"/>
          <p:cNvGrpSpPr/>
          <p:nvPr/>
        </p:nvGrpSpPr>
        <p:grpSpPr>
          <a:xfrm>
            <a:off x="5078099" y="4011747"/>
            <a:ext cx="354999" cy="229674"/>
            <a:chOff x="-37806500" y="3643030"/>
            <a:chExt cx="319025" cy="206400"/>
          </a:xfrm>
        </p:grpSpPr>
        <p:sp>
          <p:nvSpPr>
            <p:cNvPr id="5143" name="Google Shape;5143;p1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44" name="Google Shape;5144;p1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45" name="Google Shape;5145;p15"/>
          <p:cNvGrpSpPr/>
          <p:nvPr/>
        </p:nvGrpSpPr>
        <p:grpSpPr>
          <a:xfrm>
            <a:off x="5080293" y="4385363"/>
            <a:ext cx="350604" cy="354109"/>
            <a:chOff x="-37804925" y="3953450"/>
            <a:chExt cx="315075" cy="318225"/>
          </a:xfrm>
        </p:grpSpPr>
        <p:sp>
          <p:nvSpPr>
            <p:cNvPr id="5146" name="Google Shape;5146;p1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47" name="Google Shape;5147;p1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48" name="Google Shape;5148;p1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149" name="Google Shape;5149;p15"/>
          <p:cNvSpPr/>
          <p:nvPr/>
        </p:nvSpPr>
        <p:spPr>
          <a:xfrm>
            <a:off x="4365002" y="4827978"/>
            <a:ext cx="253320" cy="351466"/>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150" name="Google Shape;5150;p15"/>
          <p:cNvGrpSpPr/>
          <p:nvPr/>
        </p:nvGrpSpPr>
        <p:grpSpPr>
          <a:xfrm>
            <a:off x="6371217" y="2244990"/>
            <a:ext cx="338727" cy="294024"/>
            <a:chOff x="-28462125" y="3199700"/>
            <a:chExt cx="298550" cy="259150"/>
          </a:xfrm>
        </p:grpSpPr>
        <p:sp>
          <p:nvSpPr>
            <p:cNvPr id="5151" name="Google Shape;5151;p1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52" name="Google Shape;5152;p1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53" name="Google Shape;5153;p1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54" name="Google Shape;5154;p15"/>
          <p:cNvGrpSpPr/>
          <p:nvPr/>
        </p:nvGrpSpPr>
        <p:grpSpPr>
          <a:xfrm>
            <a:off x="6372125" y="2658982"/>
            <a:ext cx="336911" cy="336031"/>
            <a:chOff x="-28461325" y="3545475"/>
            <a:chExt cx="296950" cy="296175"/>
          </a:xfrm>
        </p:grpSpPr>
        <p:sp>
          <p:nvSpPr>
            <p:cNvPr id="5155" name="Google Shape;5155;p1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56" name="Google Shape;5156;p1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57" name="Google Shape;5157;p1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58" name="Google Shape;5158;p1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59" name="Google Shape;5159;p1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60" name="Google Shape;5160;p1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61" name="Google Shape;5161;p15"/>
          <p:cNvGrpSpPr/>
          <p:nvPr/>
        </p:nvGrpSpPr>
        <p:grpSpPr>
          <a:xfrm>
            <a:off x="6368535" y="3087595"/>
            <a:ext cx="344088" cy="336003"/>
            <a:chOff x="-28463700" y="3914875"/>
            <a:chExt cx="303275" cy="296150"/>
          </a:xfrm>
        </p:grpSpPr>
        <p:sp>
          <p:nvSpPr>
            <p:cNvPr id="5162" name="Google Shape;5162;p1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63" name="Google Shape;5163;p1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64" name="Google Shape;5164;p15"/>
          <p:cNvGrpSpPr/>
          <p:nvPr/>
        </p:nvGrpSpPr>
        <p:grpSpPr>
          <a:xfrm>
            <a:off x="8496902" y="2283862"/>
            <a:ext cx="335124" cy="216278"/>
            <a:chOff x="-26573400" y="3224125"/>
            <a:chExt cx="295375" cy="190625"/>
          </a:xfrm>
        </p:grpSpPr>
        <p:sp>
          <p:nvSpPr>
            <p:cNvPr id="5165" name="Google Shape;5165;p1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66" name="Google Shape;5166;p1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67" name="Google Shape;5167;p15"/>
          <p:cNvGrpSpPr/>
          <p:nvPr/>
        </p:nvGrpSpPr>
        <p:grpSpPr>
          <a:xfrm>
            <a:off x="8496902" y="2659419"/>
            <a:ext cx="335124" cy="335152"/>
            <a:chOff x="-26573400" y="3546250"/>
            <a:chExt cx="295375" cy="295400"/>
          </a:xfrm>
        </p:grpSpPr>
        <p:sp>
          <p:nvSpPr>
            <p:cNvPr id="5168" name="Google Shape;5168;p1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69" name="Google Shape;5169;p1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70" name="Google Shape;5170;p1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71" name="Google Shape;5171;p1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72" name="Google Shape;5172;p1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73" name="Google Shape;5173;p15"/>
          <p:cNvGrpSpPr/>
          <p:nvPr/>
        </p:nvGrpSpPr>
        <p:grpSpPr>
          <a:xfrm>
            <a:off x="8485742" y="3087904"/>
            <a:ext cx="357447" cy="335379"/>
            <a:chOff x="-26583625" y="3917025"/>
            <a:chExt cx="315050" cy="295600"/>
          </a:xfrm>
        </p:grpSpPr>
        <p:sp>
          <p:nvSpPr>
            <p:cNvPr id="5174" name="Google Shape;5174;p1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75" name="Google Shape;5175;p1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76" name="Google Shape;5176;p1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77" name="Google Shape;5177;p1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178" name="Google Shape;5178;p15"/>
          <p:cNvSpPr/>
          <p:nvPr/>
        </p:nvSpPr>
        <p:spPr>
          <a:xfrm>
            <a:off x="7216303" y="3545537"/>
            <a:ext cx="336031" cy="335124"/>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179" name="Google Shape;5179;p15"/>
          <p:cNvGrpSpPr/>
          <p:nvPr/>
        </p:nvGrpSpPr>
        <p:grpSpPr>
          <a:xfrm>
            <a:off x="7246233" y="4001268"/>
            <a:ext cx="275275" cy="336031"/>
            <a:chOff x="-24694925" y="3518700"/>
            <a:chExt cx="242625" cy="296175"/>
          </a:xfrm>
        </p:grpSpPr>
        <p:sp>
          <p:nvSpPr>
            <p:cNvPr id="5180" name="Google Shape;5180;p1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81" name="Google Shape;5181;p1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82" name="Google Shape;5182;p1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83" name="Google Shape;5183;p1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84" name="Google Shape;5184;p15"/>
          <p:cNvGrpSpPr/>
          <p:nvPr/>
        </p:nvGrpSpPr>
        <p:grpSpPr>
          <a:xfrm>
            <a:off x="7245791" y="4429866"/>
            <a:ext cx="276154" cy="336031"/>
            <a:chOff x="-24709100" y="3888875"/>
            <a:chExt cx="243400" cy="296175"/>
          </a:xfrm>
        </p:grpSpPr>
        <p:sp>
          <p:nvSpPr>
            <p:cNvPr id="5185" name="Google Shape;5185;p1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86" name="Google Shape;5186;p1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87" name="Google Shape;5187;p1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88" name="Google Shape;5188;p15"/>
          <p:cNvGrpSpPr/>
          <p:nvPr/>
        </p:nvGrpSpPr>
        <p:grpSpPr>
          <a:xfrm>
            <a:off x="9341029" y="3546688"/>
            <a:ext cx="339577" cy="332911"/>
            <a:chOff x="-22863675" y="3131775"/>
            <a:chExt cx="299300" cy="293425"/>
          </a:xfrm>
        </p:grpSpPr>
        <p:sp>
          <p:nvSpPr>
            <p:cNvPr id="5189" name="Google Shape;5189;p1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90" name="Google Shape;5190;p1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91" name="Google Shape;5191;p1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192" name="Google Shape;5192;p15"/>
          <p:cNvGrpSpPr/>
          <p:nvPr/>
        </p:nvGrpSpPr>
        <p:grpSpPr>
          <a:xfrm>
            <a:off x="6810423" y="2224001"/>
            <a:ext cx="295811" cy="336003"/>
            <a:chOff x="-28069875" y="3175300"/>
            <a:chExt cx="260725" cy="296150"/>
          </a:xfrm>
        </p:grpSpPr>
        <p:sp>
          <p:nvSpPr>
            <p:cNvPr id="5193" name="Google Shape;5193;p1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94" name="Google Shape;5194;p1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95" name="Google Shape;5195;p1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96" name="Google Shape;5196;p1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97" name="Google Shape;5197;p1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98" name="Google Shape;5198;p1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199" name="Google Shape;5199;p1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00" name="Google Shape;5200;p1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01" name="Google Shape;5201;p1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202" name="Google Shape;5202;p15"/>
          <p:cNvSpPr/>
          <p:nvPr/>
        </p:nvSpPr>
        <p:spPr>
          <a:xfrm>
            <a:off x="6790839" y="2659941"/>
            <a:ext cx="336003" cy="334018"/>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203" name="Google Shape;5203;p15"/>
          <p:cNvGrpSpPr/>
          <p:nvPr/>
        </p:nvGrpSpPr>
        <p:grpSpPr>
          <a:xfrm>
            <a:off x="6849738" y="3088031"/>
            <a:ext cx="217186" cy="335124"/>
            <a:chOff x="-28032075" y="3916450"/>
            <a:chExt cx="191425" cy="295375"/>
          </a:xfrm>
        </p:grpSpPr>
        <p:sp>
          <p:nvSpPr>
            <p:cNvPr id="5204" name="Google Shape;5204;p1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05" name="Google Shape;5205;p1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06" name="Google Shape;5206;p1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07" name="Google Shape;5207;p15"/>
          <p:cNvGrpSpPr/>
          <p:nvPr/>
        </p:nvGrpSpPr>
        <p:grpSpPr>
          <a:xfrm>
            <a:off x="8911973" y="2223987"/>
            <a:ext cx="336031" cy="336031"/>
            <a:chOff x="-26201650" y="3176075"/>
            <a:chExt cx="296175" cy="296175"/>
          </a:xfrm>
        </p:grpSpPr>
        <p:sp>
          <p:nvSpPr>
            <p:cNvPr id="5208" name="Google Shape;5208;p1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09" name="Google Shape;5209;p1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10" name="Google Shape;5210;p15"/>
          <p:cNvGrpSpPr/>
          <p:nvPr/>
        </p:nvGrpSpPr>
        <p:grpSpPr>
          <a:xfrm>
            <a:off x="8911517" y="2659434"/>
            <a:ext cx="336939" cy="335124"/>
            <a:chOff x="-26204800" y="3547050"/>
            <a:chExt cx="296975" cy="295375"/>
          </a:xfrm>
        </p:grpSpPr>
        <p:sp>
          <p:nvSpPr>
            <p:cNvPr id="5211" name="Google Shape;5211;p1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12" name="Google Shape;5212;p1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213" name="Google Shape;5213;p15"/>
          <p:cNvSpPr/>
          <p:nvPr/>
        </p:nvSpPr>
        <p:spPr>
          <a:xfrm>
            <a:off x="8942839" y="3087526"/>
            <a:ext cx="275247" cy="336031"/>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214" name="Google Shape;5214;p15"/>
          <p:cNvGrpSpPr/>
          <p:nvPr/>
        </p:nvGrpSpPr>
        <p:grpSpPr>
          <a:xfrm>
            <a:off x="7646046" y="3545129"/>
            <a:ext cx="328884" cy="336031"/>
            <a:chOff x="-24353875" y="3147725"/>
            <a:chExt cx="289875" cy="296175"/>
          </a:xfrm>
        </p:grpSpPr>
        <p:sp>
          <p:nvSpPr>
            <p:cNvPr id="5215" name="Google Shape;5215;p1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16" name="Google Shape;5216;p1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17" name="Google Shape;5217;p15"/>
          <p:cNvGrpSpPr/>
          <p:nvPr/>
        </p:nvGrpSpPr>
        <p:grpSpPr>
          <a:xfrm>
            <a:off x="7653649" y="4001705"/>
            <a:ext cx="313681" cy="335152"/>
            <a:chOff x="-24344425" y="3519475"/>
            <a:chExt cx="276475" cy="295400"/>
          </a:xfrm>
        </p:grpSpPr>
        <p:sp>
          <p:nvSpPr>
            <p:cNvPr id="5218" name="Google Shape;5218;p1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19" name="Google Shape;5219;p1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20" name="Google Shape;5220;p15"/>
          <p:cNvGrpSpPr/>
          <p:nvPr/>
        </p:nvGrpSpPr>
        <p:grpSpPr>
          <a:xfrm>
            <a:off x="7643819" y="4432106"/>
            <a:ext cx="333337" cy="331550"/>
            <a:chOff x="-24353075" y="3891250"/>
            <a:chExt cx="293800" cy="292225"/>
          </a:xfrm>
        </p:grpSpPr>
        <p:sp>
          <p:nvSpPr>
            <p:cNvPr id="5221" name="Google Shape;5221;p1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22" name="Google Shape;5222;p1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23" name="Google Shape;5223;p15"/>
          <p:cNvGrpSpPr/>
          <p:nvPr/>
        </p:nvGrpSpPr>
        <p:grpSpPr>
          <a:xfrm>
            <a:off x="9342365" y="4001919"/>
            <a:ext cx="336911" cy="334727"/>
            <a:chOff x="-22845575" y="3504075"/>
            <a:chExt cx="296950" cy="295025"/>
          </a:xfrm>
        </p:grpSpPr>
        <p:sp>
          <p:nvSpPr>
            <p:cNvPr id="5224" name="Google Shape;5224;p1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25" name="Google Shape;5225;p1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26" name="Google Shape;5226;p15"/>
          <p:cNvGrpSpPr/>
          <p:nvPr/>
        </p:nvGrpSpPr>
        <p:grpSpPr>
          <a:xfrm>
            <a:off x="7240630" y="2224439"/>
            <a:ext cx="285090" cy="335124"/>
            <a:chOff x="-27691025" y="3175300"/>
            <a:chExt cx="251275" cy="295375"/>
          </a:xfrm>
        </p:grpSpPr>
        <p:sp>
          <p:nvSpPr>
            <p:cNvPr id="5227" name="Google Shape;5227;p1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28" name="Google Shape;5228;p1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29" name="Google Shape;5229;p1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30" name="Google Shape;5230;p1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31" name="Google Shape;5231;p15"/>
          <p:cNvGrpSpPr/>
          <p:nvPr/>
        </p:nvGrpSpPr>
        <p:grpSpPr>
          <a:xfrm>
            <a:off x="7214266" y="2718419"/>
            <a:ext cx="337819" cy="217157"/>
            <a:chOff x="-27721750" y="3598250"/>
            <a:chExt cx="297750" cy="191400"/>
          </a:xfrm>
        </p:grpSpPr>
        <p:sp>
          <p:nvSpPr>
            <p:cNvPr id="5232" name="Google Shape;5232;p1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33" name="Google Shape;5233;p1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34" name="Google Shape;5234;p15"/>
          <p:cNvGrpSpPr/>
          <p:nvPr/>
        </p:nvGrpSpPr>
        <p:grpSpPr>
          <a:xfrm>
            <a:off x="7215599" y="3093222"/>
            <a:ext cx="335152" cy="324743"/>
            <a:chOff x="-27719400" y="3925600"/>
            <a:chExt cx="295400" cy="286225"/>
          </a:xfrm>
        </p:grpSpPr>
        <p:sp>
          <p:nvSpPr>
            <p:cNvPr id="5235" name="Google Shape;5235;p1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36" name="Google Shape;5236;p1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37" name="Google Shape;5237;p15"/>
          <p:cNvGrpSpPr/>
          <p:nvPr/>
        </p:nvGrpSpPr>
        <p:grpSpPr>
          <a:xfrm>
            <a:off x="9331098" y="2223548"/>
            <a:ext cx="336911" cy="336911"/>
            <a:chOff x="-25834600" y="3176875"/>
            <a:chExt cx="296950" cy="296950"/>
          </a:xfrm>
        </p:grpSpPr>
        <p:sp>
          <p:nvSpPr>
            <p:cNvPr id="5238" name="Google Shape;5238;p1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39" name="Google Shape;5239;p1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40" name="Google Shape;5240;p1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41" name="Google Shape;5241;p1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42" name="Google Shape;5242;p1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43" name="Google Shape;5243;p15"/>
          <p:cNvGrpSpPr/>
          <p:nvPr/>
        </p:nvGrpSpPr>
        <p:grpSpPr>
          <a:xfrm>
            <a:off x="9331098" y="2669263"/>
            <a:ext cx="336911" cy="315468"/>
            <a:chOff x="-25834600" y="3564375"/>
            <a:chExt cx="296950" cy="278050"/>
          </a:xfrm>
        </p:grpSpPr>
        <p:sp>
          <p:nvSpPr>
            <p:cNvPr id="5244" name="Google Shape;5244;p1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45" name="Google Shape;5245;p1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46" name="Google Shape;5246;p1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47" name="Google Shape;5247;p1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48" name="Google Shape;5248;p1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49" name="Google Shape;5249;p1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50" name="Google Shape;5250;p1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51" name="Google Shape;5251;p1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52" name="Google Shape;5252;p15"/>
          <p:cNvGrpSpPr/>
          <p:nvPr/>
        </p:nvGrpSpPr>
        <p:grpSpPr>
          <a:xfrm>
            <a:off x="9329311" y="3087694"/>
            <a:ext cx="340485" cy="335805"/>
            <a:chOff x="-25834600" y="3915850"/>
            <a:chExt cx="300100" cy="295975"/>
          </a:xfrm>
        </p:grpSpPr>
        <p:sp>
          <p:nvSpPr>
            <p:cNvPr id="5253" name="Google Shape;5253;p1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54" name="Google Shape;5254;p1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55" name="Google Shape;5255;p1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56" name="Google Shape;5256;p15"/>
          <p:cNvGrpSpPr/>
          <p:nvPr/>
        </p:nvGrpSpPr>
        <p:grpSpPr>
          <a:xfrm>
            <a:off x="8124955" y="3546007"/>
            <a:ext cx="218065" cy="334273"/>
            <a:chOff x="-23930925" y="3149300"/>
            <a:chExt cx="192200" cy="294625"/>
          </a:xfrm>
        </p:grpSpPr>
        <p:sp>
          <p:nvSpPr>
            <p:cNvPr id="5257" name="Google Shape;5257;p1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58" name="Google Shape;5258;p1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59" name="Google Shape;5259;p1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60" name="Google Shape;5260;p1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61" name="Google Shape;5261;p15"/>
          <p:cNvGrpSpPr/>
          <p:nvPr/>
        </p:nvGrpSpPr>
        <p:grpSpPr>
          <a:xfrm>
            <a:off x="8083843" y="4001705"/>
            <a:ext cx="300292" cy="335152"/>
            <a:chOff x="-23962425" y="3519475"/>
            <a:chExt cx="264675" cy="295400"/>
          </a:xfrm>
        </p:grpSpPr>
        <p:sp>
          <p:nvSpPr>
            <p:cNvPr id="5262" name="Google Shape;5262;p1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63" name="Google Shape;5263;p1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264" name="Google Shape;5264;p15"/>
          <p:cNvSpPr/>
          <p:nvPr/>
        </p:nvSpPr>
        <p:spPr>
          <a:xfrm>
            <a:off x="8055686" y="4433813"/>
            <a:ext cx="357475" cy="328033"/>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265" name="Google Shape;5265;p15"/>
          <p:cNvGrpSpPr/>
          <p:nvPr/>
        </p:nvGrpSpPr>
        <p:grpSpPr>
          <a:xfrm>
            <a:off x="9396865" y="4430319"/>
            <a:ext cx="227907" cy="335124"/>
            <a:chOff x="-22788075" y="3904625"/>
            <a:chExt cx="200875" cy="295375"/>
          </a:xfrm>
        </p:grpSpPr>
        <p:sp>
          <p:nvSpPr>
            <p:cNvPr id="5266" name="Google Shape;5266;p1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67" name="Google Shape;5267;p1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68" name="Google Shape;5268;p1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69" name="Google Shape;5269;p1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70" name="Google Shape;5270;p15"/>
          <p:cNvGrpSpPr/>
          <p:nvPr/>
        </p:nvGrpSpPr>
        <p:grpSpPr>
          <a:xfrm>
            <a:off x="7640006" y="2224001"/>
            <a:ext cx="337819" cy="336003"/>
            <a:chOff x="-27351575" y="3175300"/>
            <a:chExt cx="297750" cy="296150"/>
          </a:xfrm>
        </p:grpSpPr>
        <p:sp>
          <p:nvSpPr>
            <p:cNvPr id="5271" name="Google Shape;5271;p1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72" name="Google Shape;5272;p1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73" name="Google Shape;5273;p1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74" name="Google Shape;5274;p1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75" name="Google Shape;5275;p15"/>
          <p:cNvGrpSpPr/>
          <p:nvPr/>
        </p:nvGrpSpPr>
        <p:grpSpPr>
          <a:xfrm>
            <a:off x="7680682" y="2658866"/>
            <a:ext cx="256470" cy="336259"/>
            <a:chOff x="-27313750" y="3545275"/>
            <a:chExt cx="226050" cy="296375"/>
          </a:xfrm>
        </p:grpSpPr>
        <p:sp>
          <p:nvSpPr>
            <p:cNvPr id="5276" name="Google Shape;5276;p1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77" name="Google Shape;5277;p1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78" name="Google Shape;5278;p1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79" name="Google Shape;5279;p15"/>
          <p:cNvGrpSpPr/>
          <p:nvPr/>
        </p:nvGrpSpPr>
        <p:grpSpPr>
          <a:xfrm>
            <a:off x="7640006" y="3085790"/>
            <a:ext cx="337819" cy="339606"/>
            <a:chOff x="-27351575" y="3915650"/>
            <a:chExt cx="297750" cy="299325"/>
          </a:xfrm>
        </p:grpSpPr>
        <p:sp>
          <p:nvSpPr>
            <p:cNvPr id="5280" name="Google Shape;5280;p1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81" name="Google Shape;5281;p1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82" name="Google Shape;5282;p15"/>
          <p:cNvGrpSpPr/>
          <p:nvPr/>
        </p:nvGrpSpPr>
        <p:grpSpPr>
          <a:xfrm>
            <a:off x="6389997" y="3545028"/>
            <a:ext cx="303867" cy="336230"/>
            <a:chOff x="-25445525" y="3175900"/>
            <a:chExt cx="267825" cy="296350"/>
          </a:xfrm>
        </p:grpSpPr>
        <p:sp>
          <p:nvSpPr>
            <p:cNvPr id="5283" name="Google Shape;5283;p1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84" name="Google Shape;5284;p1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85" name="Google Shape;5285;p1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86" name="Google Shape;5286;p15"/>
          <p:cNvGrpSpPr/>
          <p:nvPr/>
        </p:nvGrpSpPr>
        <p:grpSpPr>
          <a:xfrm>
            <a:off x="6372583" y="4012002"/>
            <a:ext cx="338698" cy="314560"/>
            <a:chOff x="-25465200" y="3565175"/>
            <a:chExt cx="298525" cy="277250"/>
          </a:xfrm>
        </p:grpSpPr>
        <p:sp>
          <p:nvSpPr>
            <p:cNvPr id="5287" name="Google Shape;5287;p1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88" name="Google Shape;5288;p1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89" name="Google Shape;5289;p15"/>
          <p:cNvGrpSpPr/>
          <p:nvPr/>
        </p:nvGrpSpPr>
        <p:grpSpPr>
          <a:xfrm>
            <a:off x="6372142" y="4430603"/>
            <a:ext cx="339577" cy="334557"/>
            <a:chOff x="-25465200" y="3916150"/>
            <a:chExt cx="299300" cy="294875"/>
          </a:xfrm>
        </p:grpSpPr>
        <p:sp>
          <p:nvSpPr>
            <p:cNvPr id="5290" name="Google Shape;5290;p1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91" name="Google Shape;5291;p1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292" name="Google Shape;5292;p15"/>
          <p:cNvGrpSpPr/>
          <p:nvPr/>
        </p:nvGrpSpPr>
        <p:grpSpPr>
          <a:xfrm>
            <a:off x="8493512" y="3545143"/>
            <a:ext cx="335124" cy="336003"/>
            <a:chOff x="-23615075" y="3148525"/>
            <a:chExt cx="295375" cy="296150"/>
          </a:xfrm>
        </p:grpSpPr>
        <p:sp>
          <p:nvSpPr>
            <p:cNvPr id="5293" name="Google Shape;5293;p1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94" name="Google Shape;5294;p1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95" name="Google Shape;5295;p1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296" name="Google Shape;5296;p1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297" name="Google Shape;5297;p15"/>
          <p:cNvSpPr/>
          <p:nvPr/>
        </p:nvSpPr>
        <p:spPr>
          <a:xfrm>
            <a:off x="8491699" y="4000721"/>
            <a:ext cx="339606" cy="337025"/>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298" name="Google Shape;5298;p15"/>
          <p:cNvGrpSpPr/>
          <p:nvPr/>
        </p:nvGrpSpPr>
        <p:grpSpPr>
          <a:xfrm>
            <a:off x="8493061" y="4439693"/>
            <a:ext cx="336031" cy="316375"/>
            <a:chOff x="-23615075" y="3906200"/>
            <a:chExt cx="296175" cy="278850"/>
          </a:xfrm>
        </p:grpSpPr>
        <p:sp>
          <p:nvSpPr>
            <p:cNvPr id="5299" name="Google Shape;5299;p1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00" name="Google Shape;5300;p1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01" name="Google Shape;5301;p1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302" name="Google Shape;5302;p15"/>
          <p:cNvSpPr/>
          <p:nvPr/>
        </p:nvSpPr>
        <p:spPr>
          <a:xfrm>
            <a:off x="7653850" y="4851092"/>
            <a:ext cx="335124" cy="334245"/>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303" name="Google Shape;5303;p15"/>
          <p:cNvGrpSpPr/>
          <p:nvPr/>
        </p:nvGrpSpPr>
        <p:grpSpPr>
          <a:xfrm>
            <a:off x="8063507" y="2224115"/>
            <a:ext cx="336911" cy="335776"/>
            <a:chOff x="-26980600" y="3175500"/>
            <a:chExt cx="296950" cy="295950"/>
          </a:xfrm>
        </p:grpSpPr>
        <p:sp>
          <p:nvSpPr>
            <p:cNvPr id="5304" name="Google Shape;5304;p1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05" name="Google Shape;5305;p1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06" name="Google Shape;5306;p1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307" name="Google Shape;5307;p15"/>
          <p:cNvSpPr/>
          <p:nvPr/>
        </p:nvSpPr>
        <p:spPr>
          <a:xfrm>
            <a:off x="8084999" y="2659371"/>
            <a:ext cx="294904" cy="335152"/>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308" name="Google Shape;5308;p15"/>
          <p:cNvGrpSpPr/>
          <p:nvPr/>
        </p:nvGrpSpPr>
        <p:grpSpPr>
          <a:xfrm>
            <a:off x="8063961" y="3117959"/>
            <a:ext cx="336003" cy="275275"/>
            <a:chOff x="-26981375" y="3951875"/>
            <a:chExt cx="296150" cy="242625"/>
          </a:xfrm>
        </p:grpSpPr>
        <p:sp>
          <p:nvSpPr>
            <p:cNvPr id="5309" name="Google Shape;5309;p1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10" name="Google Shape;5310;p1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11" name="Google Shape;5311;p1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312" name="Google Shape;5312;p15"/>
          <p:cNvGrpSpPr/>
          <p:nvPr/>
        </p:nvGrpSpPr>
        <p:grpSpPr>
          <a:xfrm>
            <a:off x="6792571" y="3544233"/>
            <a:ext cx="335152" cy="337819"/>
            <a:chOff x="-25094250" y="3176075"/>
            <a:chExt cx="295400" cy="297750"/>
          </a:xfrm>
        </p:grpSpPr>
        <p:sp>
          <p:nvSpPr>
            <p:cNvPr id="5313" name="Google Shape;5313;p1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14" name="Google Shape;5314;p1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15" name="Google Shape;5315;p1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316" name="Google Shape;5316;p15"/>
          <p:cNvGrpSpPr/>
          <p:nvPr/>
        </p:nvGrpSpPr>
        <p:grpSpPr>
          <a:xfrm>
            <a:off x="6792571" y="4001720"/>
            <a:ext cx="335152" cy="335124"/>
            <a:chOff x="-25094250" y="3547050"/>
            <a:chExt cx="295400" cy="295375"/>
          </a:xfrm>
        </p:grpSpPr>
        <p:sp>
          <p:nvSpPr>
            <p:cNvPr id="5317" name="Google Shape;5317;p1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18" name="Google Shape;5318;p1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19" name="Google Shape;5319;p1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20" name="Google Shape;5320;p1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21" name="Google Shape;5321;p1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322" name="Google Shape;5322;p15"/>
          <p:cNvSpPr/>
          <p:nvPr/>
        </p:nvSpPr>
        <p:spPr>
          <a:xfrm>
            <a:off x="6792588" y="4482654"/>
            <a:ext cx="336031" cy="230347"/>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323" name="Google Shape;5323;p15"/>
          <p:cNvGrpSpPr/>
          <p:nvPr/>
        </p:nvGrpSpPr>
        <p:grpSpPr>
          <a:xfrm>
            <a:off x="8918360" y="3545143"/>
            <a:ext cx="336003" cy="336003"/>
            <a:chOff x="-23245675" y="3148525"/>
            <a:chExt cx="296150" cy="296150"/>
          </a:xfrm>
        </p:grpSpPr>
        <p:sp>
          <p:nvSpPr>
            <p:cNvPr id="5324" name="Google Shape;5324;p1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25" name="Google Shape;5325;p1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26" name="Google Shape;5326;p1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327" name="Google Shape;5327;p15"/>
          <p:cNvSpPr/>
          <p:nvPr/>
        </p:nvSpPr>
        <p:spPr>
          <a:xfrm>
            <a:off x="8958533" y="4001657"/>
            <a:ext cx="256498" cy="335152"/>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328" name="Google Shape;5328;p15"/>
          <p:cNvGrpSpPr/>
          <p:nvPr/>
        </p:nvGrpSpPr>
        <p:grpSpPr>
          <a:xfrm>
            <a:off x="8918799" y="4429880"/>
            <a:ext cx="335124" cy="336003"/>
            <a:chOff x="-23244900" y="3888100"/>
            <a:chExt cx="295375" cy="296150"/>
          </a:xfrm>
        </p:grpSpPr>
        <p:sp>
          <p:nvSpPr>
            <p:cNvPr id="5329" name="Google Shape;5329;p1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0" name="Google Shape;5330;p1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1" name="Google Shape;5331;p1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2" name="Google Shape;5332;p1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3" name="Google Shape;5333;p1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4" name="Google Shape;5334;p1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5" name="Google Shape;5335;p1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6" name="Google Shape;5336;p1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7" name="Google Shape;5337;p1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8" name="Google Shape;5338;p1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39" name="Google Shape;5339;p1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340" name="Google Shape;5340;p15"/>
          <p:cNvSpPr/>
          <p:nvPr/>
        </p:nvSpPr>
        <p:spPr>
          <a:xfrm>
            <a:off x="8039050" y="4849752"/>
            <a:ext cx="336939" cy="336911"/>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41" name="Google Shape;5341;p15"/>
          <p:cNvSpPr txBox="1"/>
          <p:nvPr/>
        </p:nvSpPr>
        <p:spPr>
          <a:xfrm>
            <a:off x="2550928" y="1667421"/>
            <a:ext cx="3316286"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Educational Icons</a:t>
            </a:r>
            <a:endParaRPr sz="2286" kern="0">
              <a:solidFill>
                <a:srgbClr val="FFFFFF"/>
              </a:solidFill>
              <a:latin typeface="Arial"/>
              <a:cs typeface="Arial"/>
              <a:sym typeface="Arial"/>
            </a:endParaRPr>
          </a:p>
        </p:txBody>
      </p:sp>
      <p:sp>
        <p:nvSpPr>
          <p:cNvPr id="5342" name="Google Shape;5342;p15"/>
          <p:cNvSpPr txBox="1"/>
          <p:nvPr/>
        </p:nvSpPr>
        <p:spPr>
          <a:xfrm>
            <a:off x="6368762" y="1667421"/>
            <a:ext cx="3316286"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Medical Icons</a:t>
            </a:r>
            <a:endParaRPr sz="2286" kern="0">
              <a:solidFill>
                <a:srgbClr val="FFFFFF"/>
              </a:solidFill>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346"/>
        <p:cNvGrpSpPr/>
        <p:nvPr/>
      </p:nvGrpSpPr>
      <p:grpSpPr>
        <a:xfrm>
          <a:off x="0" y="0"/>
          <a:ext cx="0" cy="0"/>
          <a:chOff x="0" y="0"/>
          <a:chExt cx="0" cy="0"/>
        </a:xfrm>
      </p:grpSpPr>
      <p:sp>
        <p:nvSpPr>
          <p:cNvPr id="5347" name="Google Shape;5347;p16"/>
          <p:cNvSpPr/>
          <p:nvPr/>
        </p:nvSpPr>
        <p:spPr>
          <a:xfrm>
            <a:off x="2551124" y="2294429"/>
            <a:ext cx="349772" cy="34891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348" name="Google Shape;5348;p16"/>
          <p:cNvGrpSpPr/>
          <p:nvPr/>
        </p:nvGrpSpPr>
        <p:grpSpPr>
          <a:xfrm>
            <a:off x="2551244" y="2715924"/>
            <a:ext cx="349772" cy="349772"/>
            <a:chOff x="-65145700" y="3727425"/>
            <a:chExt cx="317425" cy="317425"/>
          </a:xfrm>
        </p:grpSpPr>
        <p:sp>
          <p:nvSpPr>
            <p:cNvPr id="5349" name="Google Shape;5349;p1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50" name="Google Shape;5350;p1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351" name="Google Shape;5351;p16"/>
          <p:cNvGrpSpPr/>
          <p:nvPr/>
        </p:nvGrpSpPr>
        <p:grpSpPr>
          <a:xfrm>
            <a:off x="2554287" y="3124414"/>
            <a:ext cx="343684" cy="349772"/>
            <a:chOff x="-65144125" y="4094450"/>
            <a:chExt cx="311900" cy="317425"/>
          </a:xfrm>
        </p:grpSpPr>
        <p:sp>
          <p:nvSpPr>
            <p:cNvPr id="5352" name="Google Shape;5352;p1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53" name="Google Shape;5353;p1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54" name="Google Shape;5354;p1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355" name="Google Shape;5355;p16"/>
          <p:cNvSpPr/>
          <p:nvPr/>
        </p:nvSpPr>
        <p:spPr>
          <a:xfrm>
            <a:off x="4653554" y="2293120"/>
            <a:ext cx="351508" cy="351535"/>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356" name="Google Shape;5356;p16"/>
          <p:cNvGrpSpPr/>
          <p:nvPr/>
        </p:nvGrpSpPr>
        <p:grpSpPr>
          <a:xfrm>
            <a:off x="4652926" y="2715551"/>
            <a:ext cx="352995" cy="350516"/>
            <a:chOff x="-63250675" y="3744075"/>
            <a:chExt cx="320350" cy="318100"/>
          </a:xfrm>
        </p:grpSpPr>
        <p:sp>
          <p:nvSpPr>
            <p:cNvPr id="5357" name="Google Shape;5357;p1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58" name="Google Shape;5358;p1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59" name="Google Shape;5359;p1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360" name="Google Shape;5360;p16"/>
          <p:cNvGrpSpPr/>
          <p:nvPr/>
        </p:nvGrpSpPr>
        <p:grpSpPr>
          <a:xfrm>
            <a:off x="4654538" y="3124414"/>
            <a:ext cx="349772" cy="349772"/>
            <a:chOff x="-63250675" y="4110200"/>
            <a:chExt cx="317425" cy="317425"/>
          </a:xfrm>
        </p:grpSpPr>
        <p:sp>
          <p:nvSpPr>
            <p:cNvPr id="5361" name="Google Shape;5361;p1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62" name="Google Shape;5362;p1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63" name="Google Shape;5363;p1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64" name="Google Shape;5364;p1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65" name="Google Shape;5365;p1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66" name="Google Shape;5366;p1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67" name="Google Shape;5367;p1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68" name="Google Shape;5368;p1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69" name="Google Shape;5369;p1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370" name="Google Shape;5370;p16"/>
          <p:cNvGrpSpPr/>
          <p:nvPr/>
        </p:nvGrpSpPr>
        <p:grpSpPr>
          <a:xfrm>
            <a:off x="3396487" y="3597836"/>
            <a:ext cx="341976" cy="341756"/>
            <a:chOff x="-61351725" y="3372400"/>
            <a:chExt cx="310350" cy="310150"/>
          </a:xfrm>
        </p:grpSpPr>
        <p:sp>
          <p:nvSpPr>
            <p:cNvPr id="5371" name="Google Shape;5371;p1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72" name="Google Shape;5372;p1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73" name="Google Shape;5373;p1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374" name="Google Shape;5374;p16"/>
          <p:cNvGrpSpPr/>
          <p:nvPr/>
        </p:nvGrpSpPr>
        <p:grpSpPr>
          <a:xfrm>
            <a:off x="3393013" y="4038842"/>
            <a:ext cx="348918" cy="317651"/>
            <a:chOff x="-61354875" y="3751050"/>
            <a:chExt cx="316650" cy="288275"/>
          </a:xfrm>
        </p:grpSpPr>
        <p:sp>
          <p:nvSpPr>
            <p:cNvPr id="5375" name="Google Shape;5375;p1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76" name="Google Shape;5376;p1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77" name="Google Shape;5377;p1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378" name="Google Shape;5378;p16"/>
          <p:cNvGrpSpPr/>
          <p:nvPr/>
        </p:nvGrpSpPr>
        <p:grpSpPr>
          <a:xfrm>
            <a:off x="3393013" y="4459451"/>
            <a:ext cx="348918" cy="349800"/>
            <a:chOff x="-61354875" y="4101525"/>
            <a:chExt cx="316650" cy="317450"/>
          </a:xfrm>
        </p:grpSpPr>
        <p:sp>
          <p:nvSpPr>
            <p:cNvPr id="5379" name="Google Shape;5379;p1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80" name="Google Shape;5380;p1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381" name="Google Shape;5381;p16"/>
          <p:cNvGrpSpPr/>
          <p:nvPr/>
        </p:nvGrpSpPr>
        <p:grpSpPr>
          <a:xfrm>
            <a:off x="5503906" y="3594574"/>
            <a:ext cx="350626" cy="348285"/>
            <a:chOff x="-59470075" y="3308975"/>
            <a:chExt cx="318200" cy="316075"/>
          </a:xfrm>
        </p:grpSpPr>
        <p:sp>
          <p:nvSpPr>
            <p:cNvPr id="5382" name="Google Shape;5382;p1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83" name="Google Shape;5383;p1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84" name="Google Shape;5384;p1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85" name="Google Shape;5385;p1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86" name="Google Shape;5386;p1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87" name="Google Shape;5387;p1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88" name="Google Shape;5388;p1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89" name="Google Shape;5389;p1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90" name="Google Shape;5390;p1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391" name="Google Shape;5391;p16"/>
          <p:cNvGrpSpPr/>
          <p:nvPr/>
        </p:nvGrpSpPr>
        <p:grpSpPr>
          <a:xfrm>
            <a:off x="2975744" y="2295244"/>
            <a:ext cx="349772" cy="347320"/>
            <a:chOff x="-64781025" y="3361050"/>
            <a:chExt cx="317425" cy="315200"/>
          </a:xfrm>
        </p:grpSpPr>
        <p:sp>
          <p:nvSpPr>
            <p:cNvPr id="5392" name="Google Shape;5392;p1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93" name="Google Shape;5393;p1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94" name="Google Shape;5394;p1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95" name="Google Shape;5395;p1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396" name="Google Shape;5396;p16"/>
          <p:cNvSpPr/>
          <p:nvPr/>
        </p:nvSpPr>
        <p:spPr>
          <a:xfrm>
            <a:off x="2975625" y="2716772"/>
            <a:ext cx="349772" cy="348036"/>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97" name="Google Shape;5397;p16"/>
          <p:cNvSpPr/>
          <p:nvPr/>
        </p:nvSpPr>
        <p:spPr>
          <a:xfrm>
            <a:off x="3001655" y="3124395"/>
            <a:ext cx="297707" cy="34977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398" name="Google Shape;5398;p16"/>
          <p:cNvSpPr/>
          <p:nvPr/>
        </p:nvSpPr>
        <p:spPr>
          <a:xfrm>
            <a:off x="5082881" y="2332625"/>
            <a:ext cx="348890" cy="272529"/>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399" name="Google Shape;5399;p16"/>
          <p:cNvGrpSpPr/>
          <p:nvPr/>
        </p:nvGrpSpPr>
        <p:grpSpPr>
          <a:xfrm>
            <a:off x="5075173" y="2715661"/>
            <a:ext cx="364538" cy="350295"/>
            <a:chOff x="-62890750" y="3747425"/>
            <a:chExt cx="330825" cy="317900"/>
          </a:xfrm>
        </p:grpSpPr>
        <p:sp>
          <p:nvSpPr>
            <p:cNvPr id="5400" name="Google Shape;5400;p1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1" name="Google Shape;5401;p1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2" name="Google Shape;5402;p1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3" name="Google Shape;5403;p1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4" name="Google Shape;5404;p1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5" name="Google Shape;5405;p1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6" name="Google Shape;5406;p1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7" name="Google Shape;5407;p1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8" name="Google Shape;5408;p1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09" name="Google Shape;5409;p1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10" name="Google Shape;5410;p1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11" name="Google Shape;5411;p1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12" name="Google Shape;5412;p1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13" name="Google Shape;5413;p1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14" name="Google Shape;5414;p16"/>
          <p:cNvGrpSpPr/>
          <p:nvPr/>
        </p:nvGrpSpPr>
        <p:grpSpPr>
          <a:xfrm>
            <a:off x="5082556" y="3124839"/>
            <a:ext cx="349772" cy="348918"/>
            <a:chOff x="-62884425" y="4111775"/>
            <a:chExt cx="317425" cy="316650"/>
          </a:xfrm>
        </p:grpSpPr>
        <p:sp>
          <p:nvSpPr>
            <p:cNvPr id="5415" name="Google Shape;5415;p1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16" name="Google Shape;5416;p1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17" name="Google Shape;5417;p16"/>
          <p:cNvGrpSpPr/>
          <p:nvPr/>
        </p:nvGrpSpPr>
        <p:grpSpPr>
          <a:xfrm>
            <a:off x="3818395" y="3597287"/>
            <a:ext cx="348036" cy="342858"/>
            <a:chOff x="-60991775" y="3376900"/>
            <a:chExt cx="315850" cy="311150"/>
          </a:xfrm>
        </p:grpSpPr>
        <p:sp>
          <p:nvSpPr>
            <p:cNvPr id="5418" name="Google Shape;5418;p1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19" name="Google Shape;5419;p1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20" name="Google Shape;5420;p1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21" name="Google Shape;5421;p16"/>
          <p:cNvGrpSpPr/>
          <p:nvPr/>
        </p:nvGrpSpPr>
        <p:grpSpPr>
          <a:xfrm>
            <a:off x="3817954" y="4026682"/>
            <a:ext cx="348918" cy="341976"/>
            <a:chOff x="-60988625" y="3740800"/>
            <a:chExt cx="316650" cy="310350"/>
          </a:xfrm>
        </p:grpSpPr>
        <p:sp>
          <p:nvSpPr>
            <p:cNvPr id="5422" name="Google Shape;5422;p1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23" name="Google Shape;5423;p1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24" name="Google Shape;5424;p1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25" name="Google Shape;5425;p16"/>
          <p:cNvGrpSpPr/>
          <p:nvPr/>
        </p:nvGrpSpPr>
        <p:grpSpPr>
          <a:xfrm>
            <a:off x="3817954" y="4460445"/>
            <a:ext cx="348918" cy="347816"/>
            <a:chOff x="-60987850" y="4100950"/>
            <a:chExt cx="316650" cy="315650"/>
          </a:xfrm>
        </p:grpSpPr>
        <p:sp>
          <p:nvSpPr>
            <p:cNvPr id="5426" name="Google Shape;5426;p1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27" name="Google Shape;5427;p1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28" name="Google Shape;5428;p1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29" name="Google Shape;5429;p1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30" name="Google Shape;5430;p1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31" name="Google Shape;5431;p16"/>
          <p:cNvGrpSpPr/>
          <p:nvPr/>
        </p:nvGrpSpPr>
        <p:grpSpPr>
          <a:xfrm>
            <a:off x="5503465" y="4027550"/>
            <a:ext cx="351508" cy="340241"/>
            <a:chOff x="-59447250" y="3706150"/>
            <a:chExt cx="319000" cy="308775"/>
          </a:xfrm>
        </p:grpSpPr>
        <p:sp>
          <p:nvSpPr>
            <p:cNvPr id="5432" name="Google Shape;5432;p1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33" name="Google Shape;5433;p1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34" name="Google Shape;5434;p1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35" name="Google Shape;5435;p1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36" name="Google Shape;5436;p16"/>
          <p:cNvGrpSpPr/>
          <p:nvPr/>
        </p:nvGrpSpPr>
        <p:grpSpPr>
          <a:xfrm>
            <a:off x="3397490" y="2295464"/>
            <a:ext cx="350653" cy="346880"/>
            <a:chOff x="-64406125" y="3362225"/>
            <a:chExt cx="318225" cy="314800"/>
          </a:xfrm>
        </p:grpSpPr>
        <p:sp>
          <p:nvSpPr>
            <p:cNvPr id="5437" name="Google Shape;5437;p1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38" name="Google Shape;5438;p1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439" name="Google Shape;5439;p16"/>
          <p:cNvSpPr/>
          <p:nvPr/>
        </p:nvSpPr>
        <p:spPr>
          <a:xfrm>
            <a:off x="3457687" y="2715907"/>
            <a:ext cx="230023" cy="349772"/>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440" name="Google Shape;5440;p16"/>
          <p:cNvGrpSpPr/>
          <p:nvPr/>
        </p:nvGrpSpPr>
        <p:grpSpPr>
          <a:xfrm>
            <a:off x="3397933" y="3124839"/>
            <a:ext cx="349772" cy="348918"/>
            <a:chOff x="-64410850" y="4094450"/>
            <a:chExt cx="317425" cy="316650"/>
          </a:xfrm>
        </p:grpSpPr>
        <p:sp>
          <p:nvSpPr>
            <p:cNvPr id="5441" name="Google Shape;5441;p1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42" name="Google Shape;5442;p1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43" name="Google Shape;5443;p1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444" name="Google Shape;5444;p16"/>
          <p:cNvSpPr/>
          <p:nvPr/>
        </p:nvSpPr>
        <p:spPr>
          <a:xfrm>
            <a:off x="5535283" y="2293907"/>
            <a:ext cx="304650" cy="349965"/>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445" name="Google Shape;5445;p16"/>
          <p:cNvGrpSpPr/>
          <p:nvPr/>
        </p:nvGrpSpPr>
        <p:grpSpPr>
          <a:xfrm>
            <a:off x="5513693" y="2715386"/>
            <a:ext cx="348064" cy="350847"/>
            <a:chOff x="-62516625" y="3743175"/>
            <a:chExt cx="315875" cy="318400"/>
          </a:xfrm>
        </p:grpSpPr>
        <p:sp>
          <p:nvSpPr>
            <p:cNvPr id="5446" name="Google Shape;5446;p1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47" name="Google Shape;5447;p1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48" name="Google Shape;5448;p16"/>
          <p:cNvGrpSpPr/>
          <p:nvPr/>
        </p:nvGrpSpPr>
        <p:grpSpPr>
          <a:xfrm>
            <a:off x="5520205" y="3143930"/>
            <a:ext cx="335034" cy="310737"/>
            <a:chOff x="-62511900" y="4129100"/>
            <a:chExt cx="304050" cy="282000"/>
          </a:xfrm>
        </p:grpSpPr>
        <p:sp>
          <p:nvSpPr>
            <p:cNvPr id="5449" name="Google Shape;5449;p1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50" name="Google Shape;5450;p1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51" name="Google Shape;5451;p1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52" name="Google Shape;5452;p1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53" name="Google Shape;5453;p1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54" name="Google Shape;5454;p16"/>
          <p:cNvGrpSpPr/>
          <p:nvPr/>
        </p:nvGrpSpPr>
        <p:grpSpPr>
          <a:xfrm>
            <a:off x="4261275" y="3593830"/>
            <a:ext cx="295971" cy="349772"/>
            <a:chOff x="-60597975" y="3367475"/>
            <a:chExt cx="268600" cy="317425"/>
          </a:xfrm>
        </p:grpSpPr>
        <p:sp>
          <p:nvSpPr>
            <p:cNvPr id="5455" name="Google Shape;5455;p1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56" name="Google Shape;5456;p1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57" name="Google Shape;5457;p1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58" name="Google Shape;5458;p1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59" name="Google Shape;5459;p1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460" name="Google Shape;5460;p16"/>
          <p:cNvSpPr/>
          <p:nvPr/>
        </p:nvSpPr>
        <p:spPr>
          <a:xfrm>
            <a:off x="4233396" y="4023840"/>
            <a:ext cx="351508" cy="347624"/>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461" name="Google Shape;5461;p16"/>
          <p:cNvGrpSpPr/>
          <p:nvPr/>
        </p:nvGrpSpPr>
        <p:grpSpPr>
          <a:xfrm>
            <a:off x="4234801" y="4509370"/>
            <a:ext cx="348918" cy="249967"/>
            <a:chOff x="-60621600" y="4145650"/>
            <a:chExt cx="316650" cy="226850"/>
          </a:xfrm>
        </p:grpSpPr>
        <p:sp>
          <p:nvSpPr>
            <p:cNvPr id="5462" name="Google Shape;5462;p1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63" name="Google Shape;5463;p1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64" name="Google Shape;5464;p1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65" name="Google Shape;5465;p16"/>
          <p:cNvGrpSpPr/>
          <p:nvPr/>
        </p:nvGrpSpPr>
        <p:grpSpPr>
          <a:xfrm>
            <a:off x="5507802" y="4460321"/>
            <a:ext cx="342830" cy="348064"/>
            <a:chOff x="-59400775" y="4084200"/>
            <a:chExt cx="311125" cy="315875"/>
          </a:xfrm>
        </p:grpSpPr>
        <p:sp>
          <p:nvSpPr>
            <p:cNvPr id="5466" name="Google Shape;5466;p1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67" name="Google Shape;5467;p1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68" name="Google Shape;5468;p1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69" name="Google Shape;5469;p1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70" name="Google Shape;5470;p1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71" name="Google Shape;5471;p1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72" name="Google Shape;5472;p16"/>
          <p:cNvGrpSpPr/>
          <p:nvPr/>
        </p:nvGrpSpPr>
        <p:grpSpPr>
          <a:xfrm>
            <a:off x="3816463" y="2294445"/>
            <a:ext cx="348036" cy="348918"/>
            <a:chOff x="-64044600" y="3360375"/>
            <a:chExt cx="315850" cy="316650"/>
          </a:xfrm>
        </p:grpSpPr>
        <p:sp>
          <p:nvSpPr>
            <p:cNvPr id="5473" name="Google Shape;5473;p1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74" name="Google Shape;5474;p1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75" name="Google Shape;5475;p1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76" name="Google Shape;5476;p16"/>
          <p:cNvGrpSpPr/>
          <p:nvPr/>
        </p:nvGrpSpPr>
        <p:grpSpPr>
          <a:xfrm>
            <a:off x="3841627" y="2715924"/>
            <a:ext cx="297707" cy="349772"/>
            <a:chOff x="-64022550" y="3727425"/>
            <a:chExt cx="270175" cy="317425"/>
          </a:xfrm>
        </p:grpSpPr>
        <p:sp>
          <p:nvSpPr>
            <p:cNvPr id="5477" name="Google Shape;5477;p1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78" name="Google Shape;5478;p1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79" name="Google Shape;5479;p1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80" name="Google Shape;5480;p16"/>
          <p:cNvGrpSpPr/>
          <p:nvPr/>
        </p:nvGrpSpPr>
        <p:grpSpPr>
          <a:xfrm>
            <a:off x="3864619" y="3124398"/>
            <a:ext cx="251730" cy="349800"/>
            <a:chOff x="-64001300" y="4093650"/>
            <a:chExt cx="228450" cy="317450"/>
          </a:xfrm>
        </p:grpSpPr>
        <p:sp>
          <p:nvSpPr>
            <p:cNvPr id="5481" name="Google Shape;5481;p1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82" name="Google Shape;5482;p1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83" name="Google Shape;5483;p1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84" name="Google Shape;5484;p1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85" name="Google Shape;5485;p16"/>
          <p:cNvGrpSpPr/>
          <p:nvPr/>
        </p:nvGrpSpPr>
        <p:grpSpPr>
          <a:xfrm>
            <a:off x="2549382" y="3594200"/>
            <a:ext cx="342830" cy="349029"/>
            <a:chOff x="-62148800" y="3377700"/>
            <a:chExt cx="311125" cy="316750"/>
          </a:xfrm>
        </p:grpSpPr>
        <p:sp>
          <p:nvSpPr>
            <p:cNvPr id="5486" name="Google Shape;5486;p1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87" name="Google Shape;5487;p1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88" name="Google Shape;5488;p16"/>
          <p:cNvGrpSpPr/>
          <p:nvPr/>
        </p:nvGrpSpPr>
        <p:grpSpPr>
          <a:xfrm>
            <a:off x="2545486" y="4022769"/>
            <a:ext cx="350626" cy="349800"/>
            <a:chOff x="-62154300" y="3743950"/>
            <a:chExt cx="318200" cy="317450"/>
          </a:xfrm>
        </p:grpSpPr>
        <p:sp>
          <p:nvSpPr>
            <p:cNvPr id="5489" name="Google Shape;5489;p1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90" name="Google Shape;5490;p1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91" name="Google Shape;5491;p16"/>
          <p:cNvGrpSpPr/>
          <p:nvPr/>
        </p:nvGrpSpPr>
        <p:grpSpPr>
          <a:xfrm>
            <a:off x="2545471" y="4459892"/>
            <a:ext cx="350653" cy="348918"/>
            <a:chOff x="-62151950" y="4111775"/>
            <a:chExt cx="318225" cy="316650"/>
          </a:xfrm>
        </p:grpSpPr>
        <p:sp>
          <p:nvSpPr>
            <p:cNvPr id="5492" name="Google Shape;5492;p1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93" name="Google Shape;5493;p1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94" name="Google Shape;5494;p1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95" name="Google Shape;5495;p1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496" name="Google Shape;5496;p16"/>
          <p:cNvGrpSpPr/>
          <p:nvPr/>
        </p:nvGrpSpPr>
        <p:grpSpPr>
          <a:xfrm>
            <a:off x="4658448" y="3593746"/>
            <a:ext cx="350626" cy="349937"/>
            <a:chOff x="-60254550" y="3367325"/>
            <a:chExt cx="318200" cy="317575"/>
          </a:xfrm>
        </p:grpSpPr>
        <p:sp>
          <p:nvSpPr>
            <p:cNvPr id="5497" name="Google Shape;5497;p1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98" name="Google Shape;5498;p1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499" name="Google Shape;5499;p1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00" name="Google Shape;5500;p1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01" name="Google Shape;5501;p16"/>
          <p:cNvGrpSpPr/>
          <p:nvPr/>
        </p:nvGrpSpPr>
        <p:grpSpPr>
          <a:xfrm>
            <a:off x="4659301" y="4023264"/>
            <a:ext cx="348918" cy="348808"/>
            <a:chOff x="-60255350" y="3733825"/>
            <a:chExt cx="316650" cy="316550"/>
          </a:xfrm>
        </p:grpSpPr>
        <p:sp>
          <p:nvSpPr>
            <p:cNvPr id="5502" name="Google Shape;5502;p1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03" name="Google Shape;5503;p1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04" name="Google Shape;5504;p1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05" name="Google Shape;5505;p1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06" name="Google Shape;5506;p1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07" name="Google Shape;5507;p1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08" name="Google Shape;5508;p1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09" name="Google Shape;5509;p16"/>
          <p:cNvGrpSpPr/>
          <p:nvPr/>
        </p:nvGrpSpPr>
        <p:grpSpPr>
          <a:xfrm>
            <a:off x="4685775" y="4460321"/>
            <a:ext cx="295971" cy="348064"/>
            <a:chOff x="-60232500" y="4101525"/>
            <a:chExt cx="268600" cy="315875"/>
          </a:xfrm>
        </p:grpSpPr>
        <p:sp>
          <p:nvSpPr>
            <p:cNvPr id="5510" name="Google Shape;5510;p1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11" name="Google Shape;5511;p1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512" name="Google Shape;5512;p16"/>
          <p:cNvSpPr/>
          <p:nvPr/>
        </p:nvSpPr>
        <p:spPr>
          <a:xfrm>
            <a:off x="3816988" y="4906923"/>
            <a:ext cx="348890" cy="34980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513" name="Google Shape;5513;p16"/>
          <p:cNvGrpSpPr/>
          <p:nvPr/>
        </p:nvGrpSpPr>
        <p:grpSpPr>
          <a:xfrm>
            <a:off x="4241012" y="2294445"/>
            <a:ext cx="350653" cy="348918"/>
            <a:chOff x="-63679950" y="3360375"/>
            <a:chExt cx="318225" cy="316650"/>
          </a:xfrm>
        </p:grpSpPr>
        <p:sp>
          <p:nvSpPr>
            <p:cNvPr id="5514" name="Google Shape;5514;p1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15" name="Google Shape;5515;p1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16" name="Google Shape;5516;p1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17" name="Google Shape;5517;p1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518" name="Google Shape;5518;p16"/>
          <p:cNvSpPr/>
          <p:nvPr/>
        </p:nvSpPr>
        <p:spPr>
          <a:xfrm>
            <a:off x="4240029" y="2715685"/>
            <a:ext cx="352390" cy="350213"/>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519" name="Google Shape;5519;p16"/>
          <p:cNvGrpSpPr/>
          <p:nvPr/>
        </p:nvGrpSpPr>
        <p:grpSpPr>
          <a:xfrm>
            <a:off x="4239704" y="3124290"/>
            <a:ext cx="353270" cy="350020"/>
            <a:chOff x="-63679950" y="4093450"/>
            <a:chExt cx="320600" cy="317650"/>
          </a:xfrm>
        </p:grpSpPr>
        <p:sp>
          <p:nvSpPr>
            <p:cNvPr id="5520" name="Google Shape;5520;p1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21" name="Google Shape;5521;p1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22" name="Google Shape;5522;p1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23" name="Google Shape;5523;p16"/>
          <p:cNvGrpSpPr/>
          <p:nvPr/>
        </p:nvGrpSpPr>
        <p:grpSpPr>
          <a:xfrm>
            <a:off x="2963625" y="3593814"/>
            <a:ext cx="348918" cy="349800"/>
            <a:chOff x="-61784125" y="3377700"/>
            <a:chExt cx="316650" cy="317450"/>
          </a:xfrm>
        </p:grpSpPr>
        <p:sp>
          <p:nvSpPr>
            <p:cNvPr id="5524" name="Google Shape;5524;p1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25" name="Google Shape;5525;p1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26" name="Google Shape;5526;p1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27" name="Google Shape;5527;p1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28" name="Google Shape;5528;p1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29" name="Google Shape;5529;p1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30" name="Google Shape;5530;p1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31" name="Google Shape;5531;p16"/>
          <p:cNvGrpSpPr/>
          <p:nvPr/>
        </p:nvGrpSpPr>
        <p:grpSpPr>
          <a:xfrm>
            <a:off x="2963625" y="4022769"/>
            <a:ext cx="348918" cy="349800"/>
            <a:chOff x="-61783350" y="3743950"/>
            <a:chExt cx="316650" cy="317450"/>
          </a:xfrm>
        </p:grpSpPr>
        <p:sp>
          <p:nvSpPr>
            <p:cNvPr id="5532" name="Google Shape;5532;p1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33" name="Google Shape;5533;p1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534" name="Google Shape;5534;p16"/>
          <p:cNvSpPr/>
          <p:nvPr/>
        </p:nvSpPr>
        <p:spPr>
          <a:xfrm>
            <a:off x="2963511" y="4459722"/>
            <a:ext cx="348918" cy="349221"/>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35" name="Google Shape;5535;p16"/>
          <p:cNvSpPr/>
          <p:nvPr/>
        </p:nvSpPr>
        <p:spPr>
          <a:xfrm>
            <a:off x="5080466" y="3603194"/>
            <a:ext cx="348918" cy="331012"/>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36" name="Google Shape;5536;p16"/>
          <p:cNvSpPr/>
          <p:nvPr/>
        </p:nvSpPr>
        <p:spPr>
          <a:xfrm>
            <a:off x="5079598" y="4060947"/>
            <a:ext cx="350653" cy="273410"/>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537" name="Google Shape;5537;p16"/>
          <p:cNvGrpSpPr/>
          <p:nvPr/>
        </p:nvGrpSpPr>
        <p:grpSpPr>
          <a:xfrm>
            <a:off x="5079267" y="4460707"/>
            <a:ext cx="351535" cy="347292"/>
            <a:chOff x="-59869425" y="4102225"/>
            <a:chExt cx="319025" cy="315175"/>
          </a:xfrm>
        </p:grpSpPr>
        <p:sp>
          <p:nvSpPr>
            <p:cNvPr id="5538" name="Google Shape;5538;p1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39" name="Google Shape;5539;p1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40" name="Google Shape;5540;p1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41" name="Google Shape;5541;p1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42" name="Google Shape;5542;p16"/>
          <p:cNvGrpSpPr/>
          <p:nvPr/>
        </p:nvGrpSpPr>
        <p:grpSpPr>
          <a:xfrm>
            <a:off x="4240031" y="4907203"/>
            <a:ext cx="348918" cy="348064"/>
            <a:chOff x="-59029025" y="3711650"/>
            <a:chExt cx="316650" cy="315875"/>
          </a:xfrm>
        </p:grpSpPr>
        <p:sp>
          <p:nvSpPr>
            <p:cNvPr id="5543" name="Google Shape;5543;p1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44" name="Google Shape;5544;p1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45" name="Google Shape;5545;p1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46" name="Google Shape;5546;p1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47" name="Google Shape;5547;p1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48" name="Google Shape;5548;p1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49" name="Google Shape;5549;p1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50" name="Google Shape;5550;p16"/>
          <p:cNvGrpSpPr/>
          <p:nvPr/>
        </p:nvGrpSpPr>
        <p:grpSpPr>
          <a:xfrm>
            <a:off x="6369630" y="2293921"/>
            <a:ext cx="335181" cy="331608"/>
            <a:chOff x="581525" y="3254850"/>
            <a:chExt cx="297750" cy="294575"/>
          </a:xfrm>
        </p:grpSpPr>
        <p:sp>
          <p:nvSpPr>
            <p:cNvPr id="5551" name="Google Shape;5551;p1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52" name="Google Shape;5552;p1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53" name="Google Shape;5553;p1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54" name="Google Shape;5554;p16"/>
          <p:cNvGrpSpPr/>
          <p:nvPr/>
        </p:nvGrpSpPr>
        <p:grpSpPr>
          <a:xfrm>
            <a:off x="6368743" y="2711958"/>
            <a:ext cx="336954" cy="334759"/>
            <a:chOff x="580725" y="3617925"/>
            <a:chExt cx="299325" cy="297375"/>
          </a:xfrm>
        </p:grpSpPr>
        <p:sp>
          <p:nvSpPr>
            <p:cNvPr id="5555" name="Google Shape;5555;p1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56" name="Google Shape;5556;p1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57" name="Google Shape;5557;p1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58" name="Google Shape;5558;p1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59" name="Google Shape;5559;p1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60" name="Google Shape;5560;p16"/>
          <p:cNvGrpSpPr/>
          <p:nvPr/>
        </p:nvGrpSpPr>
        <p:grpSpPr>
          <a:xfrm>
            <a:off x="6370518" y="3137852"/>
            <a:ext cx="333409" cy="333409"/>
            <a:chOff x="583100" y="3982600"/>
            <a:chExt cx="296175" cy="296175"/>
          </a:xfrm>
        </p:grpSpPr>
        <p:sp>
          <p:nvSpPr>
            <p:cNvPr id="5561" name="Google Shape;5561;p1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62" name="Google Shape;5562;p1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63" name="Google Shape;5563;p1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64" name="Google Shape;5564;p1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65" name="Google Shape;5565;p1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66" name="Google Shape;5566;p1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67" name="Google Shape;5567;p1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68" name="Google Shape;5568;p16"/>
          <p:cNvGrpSpPr/>
          <p:nvPr/>
        </p:nvGrpSpPr>
        <p:grpSpPr>
          <a:xfrm>
            <a:off x="8496818" y="2293683"/>
            <a:ext cx="292601" cy="332086"/>
            <a:chOff x="2423775" y="3226875"/>
            <a:chExt cx="259925" cy="295000"/>
          </a:xfrm>
        </p:grpSpPr>
        <p:sp>
          <p:nvSpPr>
            <p:cNvPr id="5569" name="Google Shape;5569;p1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70" name="Google Shape;5570;p1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71" name="Google Shape;5571;p1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72" name="Google Shape;5572;p16"/>
          <p:cNvGrpSpPr/>
          <p:nvPr/>
        </p:nvGrpSpPr>
        <p:grpSpPr>
          <a:xfrm>
            <a:off x="8475091" y="2713957"/>
            <a:ext cx="336054" cy="330763"/>
            <a:chOff x="2404875" y="3592725"/>
            <a:chExt cx="298525" cy="293825"/>
          </a:xfrm>
        </p:grpSpPr>
        <p:sp>
          <p:nvSpPr>
            <p:cNvPr id="5573" name="Google Shape;5573;p1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74" name="Google Shape;5574;p1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75" name="Google Shape;5575;p1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76" name="Google Shape;5576;p16"/>
          <p:cNvGrpSpPr/>
          <p:nvPr/>
        </p:nvGrpSpPr>
        <p:grpSpPr>
          <a:xfrm>
            <a:off x="8475978" y="3138304"/>
            <a:ext cx="334281" cy="332508"/>
            <a:chOff x="2404875" y="3955825"/>
            <a:chExt cx="296950" cy="295375"/>
          </a:xfrm>
        </p:grpSpPr>
        <p:sp>
          <p:nvSpPr>
            <p:cNvPr id="5577" name="Google Shape;5577;p1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78" name="Google Shape;5578;p1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79" name="Google Shape;5579;p1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80" name="Google Shape;5580;p1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81" name="Google Shape;5581;p16"/>
          <p:cNvGrpSpPr/>
          <p:nvPr/>
        </p:nvGrpSpPr>
        <p:grpSpPr>
          <a:xfrm>
            <a:off x="7232149" y="3580394"/>
            <a:ext cx="332536" cy="333409"/>
            <a:chOff x="4263650" y="3235150"/>
            <a:chExt cx="295400" cy="296175"/>
          </a:xfrm>
        </p:grpSpPr>
        <p:sp>
          <p:nvSpPr>
            <p:cNvPr id="5582" name="Google Shape;5582;p1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83" name="Google Shape;5583;p1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84" name="Google Shape;5584;p1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85" name="Google Shape;5585;p1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86" name="Google Shape;5586;p1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87" name="Google Shape;5587;p16"/>
          <p:cNvGrpSpPr/>
          <p:nvPr/>
        </p:nvGrpSpPr>
        <p:grpSpPr>
          <a:xfrm>
            <a:off x="7229937" y="4017690"/>
            <a:ext cx="336954" cy="312132"/>
            <a:chOff x="4266025" y="3609275"/>
            <a:chExt cx="299325" cy="277275"/>
          </a:xfrm>
        </p:grpSpPr>
        <p:sp>
          <p:nvSpPr>
            <p:cNvPr id="5588" name="Google Shape;5588;p1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89" name="Google Shape;5589;p1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90" name="Google Shape;5590;p16"/>
          <p:cNvGrpSpPr/>
          <p:nvPr/>
        </p:nvGrpSpPr>
        <p:grpSpPr>
          <a:xfrm>
            <a:off x="7230373" y="4460916"/>
            <a:ext cx="336082" cy="332508"/>
            <a:chOff x="4263650" y="3963700"/>
            <a:chExt cx="298550" cy="295375"/>
          </a:xfrm>
        </p:grpSpPr>
        <p:sp>
          <p:nvSpPr>
            <p:cNvPr id="5591" name="Google Shape;5591;p1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92" name="Google Shape;5592;p1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93" name="Google Shape;5593;p1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94" name="Google Shape;5594;p1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95" name="Google Shape;5595;p1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96" name="Google Shape;5596;p1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597" name="Google Shape;5597;p1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598" name="Google Shape;5598;p16"/>
          <p:cNvGrpSpPr/>
          <p:nvPr/>
        </p:nvGrpSpPr>
        <p:grpSpPr>
          <a:xfrm>
            <a:off x="9400218" y="3580394"/>
            <a:ext cx="215490" cy="333409"/>
            <a:chOff x="6164975" y="3211525"/>
            <a:chExt cx="191425" cy="296175"/>
          </a:xfrm>
        </p:grpSpPr>
        <p:sp>
          <p:nvSpPr>
            <p:cNvPr id="5599" name="Google Shape;5599;p1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00" name="Google Shape;5600;p1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01" name="Google Shape;5601;p1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02" name="Google Shape;5602;p1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03" name="Google Shape;5603;p1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04" name="Google Shape;5604;p1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05" name="Google Shape;5605;p1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06" name="Google Shape;5606;p16"/>
          <p:cNvGrpSpPr/>
          <p:nvPr/>
        </p:nvGrpSpPr>
        <p:grpSpPr>
          <a:xfrm>
            <a:off x="6792634" y="2293038"/>
            <a:ext cx="336082" cy="333380"/>
            <a:chOff x="946175" y="3253275"/>
            <a:chExt cx="298550" cy="296150"/>
          </a:xfrm>
        </p:grpSpPr>
        <p:sp>
          <p:nvSpPr>
            <p:cNvPr id="5607" name="Google Shape;5607;p1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08" name="Google Shape;5608;p1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09" name="Google Shape;5609;p1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10" name="Google Shape;5610;p1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11" name="Google Shape;5611;p1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12" name="Google Shape;5612;p16"/>
          <p:cNvGrpSpPr/>
          <p:nvPr/>
        </p:nvGrpSpPr>
        <p:grpSpPr>
          <a:xfrm>
            <a:off x="6793521" y="2713956"/>
            <a:ext cx="334309" cy="330763"/>
            <a:chOff x="946175" y="3619500"/>
            <a:chExt cx="296975" cy="293825"/>
          </a:xfrm>
        </p:grpSpPr>
        <p:sp>
          <p:nvSpPr>
            <p:cNvPr id="5613" name="Google Shape;5613;p1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14" name="Google Shape;5614;p1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15" name="Google Shape;5615;p1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16" name="Google Shape;5616;p1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17" name="Google Shape;5617;p1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18" name="Google Shape;5618;p1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19" name="Google Shape;5619;p16"/>
          <p:cNvGrpSpPr/>
          <p:nvPr/>
        </p:nvGrpSpPr>
        <p:grpSpPr>
          <a:xfrm>
            <a:off x="6793085" y="3137417"/>
            <a:ext cx="335181" cy="334281"/>
            <a:chOff x="944600" y="3981825"/>
            <a:chExt cx="297750" cy="296950"/>
          </a:xfrm>
        </p:grpSpPr>
        <p:sp>
          <p:nvSpPr>
            <p:cNvPr id="5620" name="Google Shape;5620;p1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21" name="Google Shape;5621;p1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22" name="Google Shape;5622;p1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23" name="Google Shape;5623;p1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24" name="Google Shape;5624;p16"/>
          <p:cNvGrpSpPr/>
          <p:nvPr/>
        </p:nvGrpSpPr>
        <p:grpSpPr>
          <a:xfrm>
            <a:off x="8904454" y="2293474"/>
            <a:ext cx="333409" cy="332508"/>
            <a:chOff x="2768750" y="3227275"/>
            <a:chExt cx="296175" cy="295375"/>
          </a:xfrm>
        </p:grpSpPr>
        <p:sp>
          <p:nvSpPr>
            <p:cNvPr id="5625" name="Google Shape;5625;p1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26" name="Google Shape;5626;p1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27" name="Google Shape;5627;p1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28" name="Google Shape;5628;p1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29" name="Google Shape;5629;p1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30" name="Google Shape;5630;p1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31" name="Google Shape;5631;p1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32" name="Google Shape;5632;p1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33" name="Google Shape;5633;p16"/>
          <p:cNvGrpSpPr/>
          <p:nvPr/>
        </p:nvGrpSpPr>
        <p:grpSpPr>
          <a:xfrm>
            <a:off x="8924408" y="2713350"/>
            <a:ext cx="293502" cy="331973"/>
            <a:chOff x="2786075" y="3591800"/>
            <a:chExt cx="260725" cy="294900"/>
          </a:xfrm>
        </p:grpSpPr>
        <p:sp>
          <p:nvSpPr>
            <p:cNvPr id="5634" name="Google Shape;5634;p1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35" name="Google Shape;5635;p1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36" name="Google Shape;5636;p1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37" name="Google Shape;5637;p1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38" name="Google Shape;5638;p1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39" name="Google Shape;5639;p16"/>
          <p:cNvGrpSpPr/>
          <p:nvPr/>
        </p:nvGrpSpPr>
        <p:grpSpPr>
          <a:xfrm>
            <a:off x="8962975" y="3137854"/>
            <a:ext cx="216362" cy="333409"/>
            <a:chOff x="2819150" y="3955025"/>
            <a:chExt cx="192200" cy="296175"/>
          </a:xfrm>
        </p:grpSpPr>
        <p:sp>
          <p:nvSpPr>
            <p:cNvPr id="5640" name="Google Shape;5640;p1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41" name="Google Shape;5641;p1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42" name="Google Shape;5642;p1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43" name="Google Shape;5643;p1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44" name="Google Shape;5644;p16"/>
          <p:cNvGrpSpPr/>
          <p:nvPr/>
        </p:nvGrpSpPr>
        <p:grpSpPr>
          <a:xfrm>
            <a:off x="7652285" y="3581281"/>
            <a:ext cx="332508" cy="331635"/>
            <a:chOff x="4629125" y="3235150"/>
            <a:chExt cx="295375" cy="294600"/>
          </a:xfrm>
        </p:grpSpPr>
        <p:sp>
          <p:nvSpPr>
            <p:cNvPr id="5645" name="Google Shape;5645;p1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46" name="Google Shape;5646;p1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47" name="Google Shape;5647;p1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48" name="Google Shape;5648;p1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49" name="Google Shape;5649;p1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50" name="Google Shape;5650;p16"/>
          <p:cNvGrpSpPr/>
          <p:nvPr/>
        </p:nvGrpSpPr>
        <p:grpSpPr>
          <a:xfrm>
            <a:off x="7652271" y="4007501"/>
            <a:ext cx="332536" cy="332508"/>
            <a:chOff x="4628325" y="3599825"/>
            <a:chExt cx="295400" cy="295375"/>
          </a:xfrm>
        </p:grpSpPr>
        <p:sp>
          <p:nvSpPr>
            <p:cNvPr id="5651" name="Google Shape;5651;p1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52" name="Google Shape;5652;p1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53" name="Google Shape;5653;p1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54" name="Google Shape;5654;p1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55" name="Google Shape;5655;p1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56" name="Google Shape;5656;p1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57" name="Google Shape;5657;p1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58" name="Google Shape;5658;p1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59" name="Google Shape;5659;p1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60" name="Google Shape;5660;p1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61" name="Google Shape;5661;p1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62" name="Google Shape;5662;p1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63" name="Google Shape;5663;p16"/>
          <p:cNvGrpSpPr/>
          <p:nvPr/>
        </p:nvGrpSpPr>
        <p:grpSpPr>
          <a:xfrm>
            <a:off x="7672224" y="4460465"/>
            <a:ext cx="292630" cy="333409"/>
            <a:chOff x="4645650" y="3962900"/>
            <a:chExt cx="259950" cy="296175"/>
          </a:xfrm>
        </p:grpSpPr>
        <p:sp>
          <p:nvSpPr>
            <p:cNvPr id="5664" name="Google Shape;5664;p1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65" name="Google Shape;5665;p1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66" name="Google Shape;5666;p1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67" name="Google Shape;5667;p1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68" name="Google Shape;5668;p1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69" name="Google Shape;5669;p1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70" name="Google Shape;5670;p16"/>
          <p:cNvGrpSpPr/>
          <p:nvPr/>
        </p:nvGrpSpPr>
        <p:grpSpPr>
          <a:xfrm>
            <a:off x="9341711" y="4007951"/>
            <a:ext cx="332508" cy="331608"/>
            <a:chOff x="6143725" y="3582500"/>
            <a:chExt cx="295375" cy="294575"/>
          </a:xfrm>
        </p:grpSpPr>
        <p:sp>
          <p:nvSpPr>
            <p:cNvPr id="5671" name="Google Shape;5671;p1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72" name="Google Shape;5672;p1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73" name="Google Shape;5673;p1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74" name="Google Shape;5674;p1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75" name="Google Shape;5675;p1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76" name="Google Shape;5676;p1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77" name="Google Shape;5677;p1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78" name="Google Shape;5678;p16"/>
          <p:cNvGrpSpPr/>
          <p:nvPr/>
        </p:nvGrpSpPr>
        <p:grpSpPr>
          <a:xfrm>
            <a:off x="7216783" y="2293038"/>
            <a:ext cx="334281" cy="333380"/>
            <a:chOff x="1310075" y="3253275"/>
            <a:chExt cx="296950" cy="296150"/>
          </a:xfrm>
        </p:grpSpPr>
        <p:sp>
          <p:nvSpPr>
            <p:cNvPr id="5679" name="Google Shape;5679;p1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80" name="Google Shape;5680;p1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81" name="Google Shape;5681;p1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682" name="Google Shape;5682;p16"/>
          <p:cNvSpPr/>
          <p:nvPr/>
        </p:nvSpPr>
        <p:spPr>
          <a:xfrm>
            <a:off x="7218136" y="2714072"/>
            <a:ext cx="331635" cy="33073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683" name="Google Shape;5683;p16"/>
          <p:cNvGrpSpPr/>
          <p:nvPr/>
        </p:nvGrpSpPr>
        <p:grpSpPr>
          <a:xfrm>
            <a:off x="7216333" y="3137094"/>
            <a:ext cx="335182" cy="334929"/>
            <a:chOff x="1310075" y="3980250"/>
            <a:chExt cx="297750" cy="297525"/>
          </a:xfrm>
        </p:grpSpPr>
        <p:sp>
          <p:nvSpPr>
            <p:cNvPr id="5684" name="Google Shape;5684;p1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85" name="Google Shape;5685;p1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86" name="Google Shape;5686;p1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87" name="Google Shape;5687;p1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88" name="Google Shape;5688;p16"/>
          <p:cNvGrpSpPr/>
          <p:nvPr/>
        </p:nvGrpSpPr>
        <p:grpSpPr>
          <a:xfrm>
            <a:off x="9373275" y="2293474"/>
            <a:ext cx="253624" cy="332508"/>
            <a:chOff x="3167275" y="3227275"/>
            <a:chExt cx="225300" cy="295375"/>
          </a:xfrm>
        </p:grpSpPr>
        <p:sp>
          <p:nvSpPr>
            <p:cNvPr id="5689" name="Google Shape;5689;p1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90" name="Google Shape;5690;p1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91" name="Google Shape;5691;p1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92" name="Google Shape;5692;p1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93" name="Google Shape;5693;p1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694" name="Google Shape;5694;p16"/>
          <p:cNvSpPr/>
          <p:nvPr/>
        </p:nvSpPr>
        <p:spPr>
          <a:xfrm>
            <a:off x="9325024" y="2712411"/>
            <a:ext cx="350266" cy="334055"/>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695" name="Google Shape;5695;p16"/>
          <p:cNvGrpSpPr/>
          <p:nvPr/>
        </p:nvGrpSpPr>
        <p:grpSpPr>
          <a:xfrm>
            <a:off x="9332493" y="3138290"/>
            <a:ext cx="335181" cy="332536"/>
            <a:chOff x="3133425" y="3955025"/>
            <a:chExt cx="297750" cy="295400"/>
          </a:xfrm>
        </p:grpSpPr>
        <p:sp>
          <p:nvSpPr>
            <p:cNvPr id="5696" name="Google Shape;5696;p1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97" name="Google Shape;5697;p1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698" name="Google Shape;5698;p1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699" name="Google Shape;5699;p16"/>
          <p:cNvGrpSpPr/>
          <p:nvPr/>
        </p:nvGrpSpPr>
        <p:grpSpPr>
          <a:xfrm>
            <a:off x="8075516" y="3579800"/>
            <a:ext cx="333409" cy="334590"/>
            <a:chOff x="4991425" y="3234750"/>
            <a:chExt cx="296175" cy="297225"/>
          </a:xfrm>
        </p:grpSpPr>
        <p:sp>
          <p:nvSpPr>
            <p:cNvPr id="5700" name="Google Shape;5700;p1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01" name="Google Shape;5701;p1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02" name="Google Shape;5702;p1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03" name="Google Shape;5703;p1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04" name="Google Shape;5704;p1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05" name="Google Shape;5705;p1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06" name="Google Shape;5706;p16"/>
          <p:cNvGrpSpPr/>
          <p:nvPr/>
        </p:nvGrpSpPr>
        <p:grpSpPr>
          <a:xfrm>
            <a:off x="8075516" y="4027005"/>
            <a:ext cx="333409" cy="293502"/>
            <a:chOff x="4991425" y="3617150"/>
            <a:chExt cx="296175" cy="260725"/>
          </a:xfrm>
        </p:grpSpPr>
        <p:sp>
          <p:nvSpPr>
            <p:cNvPr id="5707" name="Google Shape;5707;p1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08" name="Google Shape;5708;p1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09" name="Google Shape;5709;p1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10" name="Google Shape;5710;p1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11" name="Google Shape;5711;p1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12" name="Google Shape;5712;p1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13" name="Google Shape;5713;p1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14" name="Google Shape;5714;p16"/>
          <p:cNvGrpSpPr/>
          <p:nvPr/>
        </p:nvGrpSpPr>
        <p:grpSpPr>
          <a:xfrm>
            <a:off x="8149109" y="4460902"/>
            <a:ext cx="186221" cy="332536"/>
            <a:chOff x="5056800" y="3962900"/>
            <a:chExt cx="165425" cy="295400"/>
          </a:xfrm>
        </p:grpSpPr>
        <p:sp>
          <p:nvSpPr>
            <p:cNvPr id="5715" name="Google Shape;5715;p1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16" name="Google Shape;5716;p1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17" name="Google Shape;5717;p1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18" name="Google Shape;5718;p16"/>
          <p:cNvGrpSpPr/>
          <p:nvPr/>
        </p:nvGrpSpPr>
        <p:grpSpPr>
          <a:xfrm>
            <a:off x="9340823" y="4460916"/>
            <a:ext cx="334281" cy="332508"/>
            <a:chOff x="6168925" y="3936925"/>
            <a:chExt cx="296950" cy="295375"/>
          </a:xfrm>
        </p:grpSpPr>
        <p:sp>
          <p:nvSpPr>
            <p:cNvPr id="5719" name="Google Shape;5719;p1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20" name="Google Shape;5720;p1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21" name="Google Shape;5721;p1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22" name="Google Shape;5722;p1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23" name="Google Shape;5723;p1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24" name="Google Shape;5724;p1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25" name="Google Shape;5725;p16"/>
          <p:cNvGrpSpPr/>
          <p:nvPr/>
        </p:nvGrpSpPr>
        <p:grpSpPr>
          <a:xfrm>
            <a:off x="7639601" y="2286699"/>
            <a:ext cx="331608" cy="332508"/>
            <a:chOff x="1674750" y="3254050"/>
            <a:chExt cx="294575" cy="295375"/>
          </a:xfrm>
        </p:grpSpPr>
        <p:sp>
          <p:nvSpPr>
            <p:cNvPr id="5726" name="Google Shape;5726;p1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27" name="Google Shape;5727;p1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28" name="Google Shape;5728;p1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29" name="Google Shape;5729;p16"/>
          <p:cNvGrpSpPr/>
          <p:nvPr/>
        </p:nvGrpSpPr>
        <p:grpSpPr>
          <a:xfrm>
            <a:off x="7653314" y="2713082"/>
            <a:ext cx="304140" cy="332508"/>
            <a:chOff x="1687350" y="3618725"/>
            <a:chExt cx="270175" cy="295375"/>
          </a:xfrm>
        </p:grpSpPr>
        <p:sp>
          <p:nvSpPr>
            <p:cNvPr id="5730" name="Google Shape;5730;p1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31" name="Google Shape;5731;p1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32" name="Google Shape;5732;p1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33" name="Google Shape;5733;p16"/>
          <p:cNvGrpSpPr/>
          <p:nvPr/>
        </p:nvGrpSpPr>
        <p:grpSpPr>
          <a:xfrm>
            <a:off x="7637790" y="3138302"/>
            <a:ext cx="335181" cy="332508"/>
            <a:chOff x="1672375" y="3982600"/>
            <a:chExt cx="297750" cy="295375"/>
          </a:xfrm>
        </p:grpSpPr>
        <p:sp>
          <p:nvSpPr>
            <p:cNvPr id="5734" name="Google Shape;5734;p1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35" name="Google Shape;5735;p1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36" name="Google Shape;5736;p1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37" name="Google Shape;5737;p16"/>
          <p:cNvGrpSpPr/>
          <p:nvPr/>
        </p:nvGrpSpPr>
        <p:grpSpPr>
          <a:xfrm>
            <a:off x="6392071" y="3580394"/>
            <a:ext cx="333409" cy="333409"/>
            <a:chOff x="3497300" y="3227275"/>
            <a:chExt cx="296175" cy="296175"/>
          </a:xfrm>
        </p:grpSpPr>
        <p:sp>
          <p:nvSpPr>
            <p:cNvPr id="5738" name="Google Shape;5738;p1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39" name="Google Shape;5739;p1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40" name="Google Shape;5740;p1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41" name="Google Shape;5741;p1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42" name="Google Shape;5742;p1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43" name="Google Shape;5743;p1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44" name="Google Shape;5744;p1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45" name="Google Shape;5745;p1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46" name="Google Shape;5746;p16"/>
          <p:cNvGrpSpPr/>
          <p:nvPr/>
        </p:nvGrpSpPr>
        <p:grpSpPr>
          <a:xfrm>
            <a:off x="6392521" y="4008387"/>
            <a:ext cx="332508" cy="330735"/>
            <a:chOff x="3497300" y="3591950"/>
            <a:chExt cx="295375" cy="293800"/>
          </a:xfrm>
        </p:grpSpPr>
        <p:sp>
          <p:nvSpPr>
            <p:cNvPr id="5747" name="Google Shape;5747;p1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48" name="Google Shape;5748;p1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49" name="Google Shape;5749;p1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50" name="Google Shape;5750;p1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51" name="Google Shape;5751;p1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52" name="Google Shape;5752;p1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53" name="Google Shape;5753;p1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54" name="Google Shape;5754;p1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55" name="Google Shape;5755;p16"/>
          <p:cNvGrpSpPr/>
          <p:nvPr/>
        </p:nvGrpSpPr>
        <p:grpSpPr>
          <a:xfrm>
            <a:off x="6392521" y="4460902"/>
            <a:ext cx="332508" cy="332536"/>
            <a:chOff x="3497300" y="3955025"/>
            <a:chExt cx="295375" cy="295400"/>
          </a:xfrm>
        </p:grpSpPr>
        <p:sp>
          <p:nvSpPr>
            <p:cNvPr id="5756" name="Google Shape;5756;p1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57" name="Google Shape;5757;p1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58" name="Google Shape;5758;p1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59" name="Google Shape;5759;p16"/>
          <p:cNvGrpSpPr/>
          <p:nvPr/>
        </p:nvGrpSpPr>
        <p:grpSpPr>
          <a:xfrm>
            <a:off x="8511162" y="3581083"/>
            <a:ext cx="312132" cy="332030"/>
            <a:chOff x="5364750" y="3235150"/>
            <a:chExt cx="277275" cy="294950"/>
          </a:xfrm>
        </p:grpSpPr>
        <p:sp>
          <p:nvSpPr>
            <p:cNvPr id="5760" name="Google Shape;5760;p1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61" name="Google Shape;5761;p1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62" name="Google Shape;5762;p1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63" name="Google Shape;5763;p1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64" name="Google Shape;5764;p1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65" name="Google Shape;5765;p1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66" name="Google Shape;5766;p1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67" name="Google Shape;5767;p1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68" name="Google Shape;5768;p16"/>
          <p:cNvGrpSpPr/>
          <p:nvPr/>
        </p:nvGrpSpPr>
        <p:grpSpPr>
          <a:xfrm>
            <a:off x="8500070" y="4006165"/>
            <a:ext cx="334309" cy="335182"/>
            <a:chOff x="5355300" y="3598250"/>
            <a:chExt cx="296975" cy="297750"/>
          </a:xfrm>
        </p:grpSpPr>
        <p:sp>
          <p:nvSpPr>
            <p:cNvPr id="5769" name="Google Shape;5769;p1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70" name="Google Shape;5770;p1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71" name="Google Shape;5771;p1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72" name="Google Shape;5772;p1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73" name="Google Shape;5773;p1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74" name="Google Shape;5774;p1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75" name="Google Shape;5775;p1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76" name="Google Shape;5776;p1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77" name="Google Shape;5777;p16"/>
          <p:cNvGrpSpPr/>
          <p:nvPr/>
        </p:nvGrpSpPr>
        <p:grpSpPr>
          <a:xfrm>
            <a:off x="8504067" y="4519422"/>
            <a:ext cx="326316" cy="215490"/>
            <a:chOff x="5358450" y="4015675"/>
            <a:chExt cx="289875" cy="191425"/>
          </a:xfrm>
        </p:grpSpPr>
        <p:sp>
          <p:nvSpPr>
            <p:cNvPr id="5778" name="Google Shape;5778;p1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79" name="Google Shape;5779;p1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80" name="Google Shape;5780;p1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81" name="Google Shape;5781;p1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82" name="Google Shape;5782;p16"/>
          <p:cNvGrpSpPr/>
          <p:nvPr/>
        </p:nvGrpSpPr>
        <p:grpSpPr>
          <a:xfrm>
            <a:off x="7672146" y="4883737"/>
            <a:ext cx="334309" cy="309966"/>
            <a:chOff x="6543825" y="3202075"/>
            <a:chExt cx="296975" cy="275350"/>
          </a:xfrm>
        </p:grpSpPr>
        <p:sp>
          <p:nvSpPr>
            <p:cNvPr id="5783" name="Google Shape;5783;p1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84" name="Google Shape;5784;p1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85" name="Google Shape;5785;p1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86" name="Google Shape;5786;p1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87" name="Google Shape;5787;p1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88" name="Google Shape;5788;p1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89" name="Google Shape;5789;p1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90" name="Google Shape;5790;p16"/>
          <p:cNvGrpSpPr/>
          <p:nvPr/>
        </p:nvGrpSpPr>
        <p:grpSpPr>
          <a:xfrm>
            <a:off x="8059749" y="2293023"/>
            <a:ext cx="333409" cy="333409"/>
            <a:chOff x="2037825" y="3254050"/>
            <a:chExt cx="296175" cy="296175"/>
          </a:xfrm>
        </p:grpSpPr>
        <p:sp>
          <p:nvSpPr>
            <p:cNvPr id="5791" name="Google Shape;5791;p1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92" name="Google Shape;5792;p1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93" name="Google Shape;5793;p1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94" name="Google Shape;5794;p1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95" name="Google Shape;5795;p1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96" name="Google Shape;5796;p1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797" name="Google Shape;5797;p16"/>
          <p:cNvGrpSpPr/>
          <p:nvPr/>
        </p:nvGrpSpPr>
        <p:grpSpPr>
          <a:xfrm>
            <a:off x="8057974" y="2713180"/>
            <a:ext cx="336954" cy="332310"/>
            <a:chOff x="2034675" y="3617925"/>
            <a:chExt cx="299325" cy="295200"/>
          </a:xfrm>
        </p:grpSpPr>
        <p:sp>
          <p:nvSpPr>
            <p:cNvPr id="5798" name="Google Shape;5798;p1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799" name="Google Shape;5799;p1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00" name="Google Shape;5800;p1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01" name="Google Shape;5801;p1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02" name="Google Shape;5802;p1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03" name="Google Shape;5803;p16"/>
          <p:cNvGrpSpPr/>
          <p:nvPr/>
        </p:nvGrpSpPr>
        <p:grpSpPr>
          <a:xfrm>
            <a:off x="8059749" y="3138302"/>
            <a:ext cx="333409" cy="332508"/>
            <a:chOff x="2037825" y="3981825"/>
            <a:chExt cx="296175" cy="295375"/>
          </a:xfrm>
        </p:grpSpPr>
        <p:sp>
          <p:nvSpPr>
            <p:cNvPr id="5804" name="Google Shape;5804;p1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05" name="Google Shape;5805;p1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06" name="Google Shape;5806;p1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07" name="Google Shape;5807;p16"/>
          <p:cNvGrpSpPr/>
          <p:nvPr/>
        </p:nvGrpSpPr>
        <p:grpSpPr>
          <a:xfrm>
            <a:off x="6807385" y="3610985"/>
            <a:ext cx="333409" cy="272226"/>
            <a:chOff x="3860400" y="3254050"/>
            <a:chExt cx="296175" cy="241825"/>
          </a:xfrm>
        </p:grpSpPr>
        <p:sp>
          <p:nvSpPr>
            <p:cNvPr id="5808" name="Google Shape;5808;p1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09" name="Google Shape;5809;p1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10" name="Google Shape;5810;p1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11" name="Google Shape;5811;p1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12" name="Google Shape;5812;p1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13" name="Google Shape;5813;p1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14" name="Google Shape;5814;p1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15" name="Google Shape;5815;p16"/>
          <p:cNvGrpSpPr/>
          <p:nvPr/>
        </p:nvGrpSpPr>
        <p:grpSpPr>
          <a:xfrm>
            <a:off x="6806932" y="4007051"/>
            <a:ext cx="334309" cy="333409"/>
            <a:chOff x="3859600" y="3591950"/>
            <a:chExt cx="296975" cy="296175"/>
          </a:xfrm>
        </p:grpSpPr>
        <p:sp>
          <p:nvSpPr>
            <p:cNvPr id="5816" name="Google Shape;5816;p1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17" name="Google Shape;5817;p1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18" name="Google Shape;5818;p1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19" name="Google Shape;5819;p16"/>
          <p:cNvGrpSpPr/>
          <p:nvPr/>
        </p:nvGrpSpPr>
        <p:grpSpPr>
          <a:xfrm>
            <a:off x="6807385" y="4460465"/>
            <a:ext cx="333409" cy="333409"/>
            <a:chOff x="3860400" y="3955025"/>
            <a:chExt cx="296175" cy="296175"/>
          </a:xfrm>
        </p:grpSpPr>
        <p:sp>
          <p:nvSpPr>
            <p:cNvPr id="5820" name="Google Shape;5820;p1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21" name="Google Shape;5821;p1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22" name="Google Shape;5822;p1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23" name="Google Shape;5823;p1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24" name="Google Shape;5824;p1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25" name="Google Shape;5825;p16"/>
          <p:cNvGrpSpPr/>
          <p:nvPr/>
        </p:nvGrpSpPr>
        <p:grpSpPr>
          <a:xfrm>
            <a:off x="8917111" y="3580844"/>
            <a:ext cx="338728" cy="332508"/>
            <a:chOff x="5716825" y="3235950"/>
            <a:chExt cx="300900" cy="295375"/>
          </a:xfrm>
        </p:grpSpPr>
        <p:sp>
          <p:nvSpPr>
            <p:cNvPr id="5826" name="Google Shape;5826;p1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27" name="Google Shape;5827;p1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28" name="Google Shape;5828;p1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29" name="Google Shape;5829;p1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30" name="Google Shape;5830;p16"/>
          <p:cNvGrpSpPr/>
          <p:nvPr/>
        </p:nvGrpSpPr>
        <p:grpSpPr>
          <a:xfrm>
            <a:off x="8929524" y="4017690"/>
            <a:ext cx="313906" cy="312132"/>
            <a:chOff x="5727850" y="3609275"/>
            <a:chExt cx="278850" cy="277275"/>
          </a:xfrm>
        </p:grpSpPr>
        <p:sp>
          <p:nvSpPr>
            <p:cNvPr id="5831" name="Google Shape;5831;p1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32" name="Google Shape;5832;p1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33" name="Google Shape;5833;p1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34" name="Google Shape;5834;p1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35" name="Google Shape;5835;p1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36" name="Google Shape;5836;p16"/>
          <p:cNvGrpSpPr/>
          <p:nvPr/>
        </p:nvGrpSpPr>
        <p:grpSpPr>
          <a:xfrm>
            <a:off x="8940177" y="4460916"/>
            <a:ext cx="292601" cy="332508"/>
            <a:chOff x="5736525" y="3963700"/>
            <a:chExt cx="259925" cy="295375"/>
          </a:xfrm>
        </p:grpSpPr>
        <p:sp>
          <p:nvSpPr>
            <p:cNvPr id="5837" name="Google Shape;5837;p1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38" name="Google Shape;5838;p1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39" name="Google Shape;5839;p1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40" name="Google Shape;5840;p1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41" name="Google Shape;5841;p1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42" name="Google Shape;5842;p1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43" name="Google Shape;5843;p1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44" name="Google Shape;5844;p16"/>
          <p:cNvGrpSpPr/>
          <p:nvPr/>
        </p:nvGrpSpPr>
        <p:grpSpPr>
          <a:xfrm>
            <a:off x="8075012" y="4888844"/>
            <a:ext cx="334309" cy="333409"/>
            <a:chOff x="6553275" y="3604550"/>
            <a:chExt cx="296975" cy="296175"/>
          </a:xfrm>
        </p:grpSpPr>
        <p:sp>
          <p:nvSpPr>
            <p:cNvPr id="5845" name="Google Shape;5845;p1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46" name="Google Shape;5846;p1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47" name="Google Shape;5847;p1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48" name="Google Shape;5848;p1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49" name="Google Shape;5849;p1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50" name="Google Shape;5850;p1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851" name="Google Shape;5851;p16"/>
          <p:cNvSpPr txBox="1"/>
          <p:nvPr/>
        </p:nvSpPr>
        <p:spPr>
          <a:xfrm>
            <a:off x="2550928" y="1661595"/>
            <a:ext cx="3316286"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Business Icons</a:t>
            </a:r>
            <a:endParaRPr sz="2286" kern="0">
              <a:solidFill>
                <a:srgbClr val="FFFFFF"/>
              </a:solidFill>
              <a:latin typeface="Arial"/>
              <a:cs typeface="Arial"/>
              <a:sym typeface="Arial"/>
            </a:endParaRPr>
          </a:p>
        </p:txBody>
      </p:sp>
      <p:sp>
        <p:nvSpPr>
          <p:cNvPr id="5852" name="Google Shape;5852;p16"/>
          <p:cNvSpPr txBox="1"/>
          <p:nvPr/>
        </p:nvSpPr>
        <p:spPr>
          <a:xfrm>
            <a:off x="6368762" y="1661595"/>
            <a:ext cx="3316286"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Teamwork Icons</a:t>
            </a:r>
            <a:endParaRPr sz="2286" kern="0">
              <a:solidFill>
                <a:srgbClr val="FFFFFF"/>
              </a:solidFill>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856"/>
        <p:cNvGrpSpPr/>
        <p:nvPr/>
      </p:nvGrpSpPr>
      <p:grpSpPr>
        <a:xfrm>
          <a:off x="0" y="0"/>
          <a:ext cx="0" cy="0"/>
          <a:chOff x="0" y="0"/>
          <a:chExt cx="0" cy="0"/>
        </a:xfrm>
      </p:grpSpPr>
      <p:grpSp>
        <p:nvGrpSpPr>
          <p:cNvPr id="5857" name="Google Shape;5857;p17"/>
          <p:cNvGrpSpPr/>
          <p:nvPr/>
        </p:nvGrpSpPr>
        <p:grpSpPr>
          <a:xfrm>
            <a:off x="2577008" y="2294521"/>
            <a:ext cx="280382" cy="336805"/>
            <a:chOff x="-35814600" y="3202075"/>
            <a:chExt cx="242625" cy="291450"/>
          </a:xfrm>
        </p:grpSpPr>
        <p:sp>
          <p:nvSpPr>
            <p:cNvPr id="5858" name="Google Shape;5858;p1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59" name="Google Shape;5859;p1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60" name="Google Shape;5860;p1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61" name="Google Shape;5861;p1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62" name="Google Shape;5862;p1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63" name="Google Shape;5863;p1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64" name="Google Shape;5864;p1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65" name="Google Shape;5865;p17"/>
          <p:cNvGrpSpPr/>
          <p:nvPr/>
        </p:nvGrpSpPr>
        <p:grpSpPr>
          <a:xfrm>
            <a:off x="2548797" y="2714444"/>
            <a:ext cx="336805" cy="337036"/>
            <a:chOff x="-35839800" y="3561025"/>
            <a:chExt cx="291450" cy="291650"/>
          </a:xfrm>
        </p:grpSpPr>
        <p:sp>
          <p:nvSpPr>
            <p:cNvPr id="5866" name="Google Shape;5866;p1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67" name="Google Shape;5867;p1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68" name="Google Shape;5868;p1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69" name="Google Shape;5869;p1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70" name="Google Shape;5870;p1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71" name="Google Shape;5871;p1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72" name="Google Shape;5872;p1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873" name="Google Shape;5873;p17"/>
          <p:cNvSpPr/>
          <p:nvPr/>
        </p:nvSpPr>
        <p:spPr>
          <a:xfrm>
            <a:off x="2547296" y="3129244"/>
            <a:ext cx="338626" cy="33680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874" name="Google Shape;5874;p17"/>
          <p:cNvGrpSpPr/>
          <p:nvPr/>
        </p:nvGrpSpPr>
        <p:grpSpPr>
          <a:xfrm>
            <a:off x="4679792" y="2294521"/>
            <a:ext cx="336805" cy="336805"/>
            <a:chOff x="-34003850" y="3227275"/>
            <a:chExt cx="291450" cy="291450"/>
          </a:xfrm>
        </p:grpSpPr>
        <p:sp>
          <p:nvSpPr>
            <p:cNvPr id="5875" name="Google Shape;5875;p1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76" name="Google Shape;5876;p1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77" name="Google Shape;5877;p1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78" name="Google Shape;5878;p1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79" name="Google Shape;5879;p1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80" name="Google Shape;5880;p17"/>
          <p:cNvGrpSpPr/>
          <p:nvPr/>
        </p:nvGrpSpPr>
        <p:grpSpPr>
          <a:xfrm>
            <a:off x="4679344" y="2714229"/>
            <a:ext cx="337701" cy="337470"/>
            <a:chOff x="-34004625" y="3585850"/>
            <a:chExt cx="292225" cy="292025"/>
          </a:xfrm>
        </p:grpSpPr>
        <p:sp>
          <p:nvSpPr>
            <p:cNvPr id="5881" name="Google Shape;5881;p1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82" name="Google Shape;5882;p1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83" name="Google Shape;5883;p1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84" name="Google Shape;5884;p1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85" name="Google Shape;5885;p1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86" name="Google Shape;5886;p17"/>
          <p:cNvGrpSpPr/>
          <p:nvPr/>
        </p:nvGrpSpPr>
        <p:grpSpPr>
          <a:xfrm>
            <a:off x="4678883" y="3128705"/>
            <a:ext cx="338626" cy="337730"/>
            <a:chOff x="-34005425" y="3945575"/>
            <a:chExt cx="293025" cy="292250"/>
          </a:xfrm>
        </p:grpSpPr>
        <p:sp>
          <p:nvSpPr>
            <p:cNvPr id="5887" name="Google Shape;5887;p1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88" name="Google Shape;5888;p1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89" name="Google Shape;5889;p1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890" name="Google Shape;5890;p17"/>
          <p:cNvGrpSpPr/>
          <p:nvPr/>
        </p:nvGrpSpPr>
        <p:grpSpPr>
          <a:xfrm>
            <a:off x="3390404" y="3579349"/>
            <a:ext cx="341341" cy="338626"/>
            <a:chOff x="-32174975" y="3192625"/>
            <a:chExt cx="295375" cy="293025"/>
          </a:xfrm>
        </p:grpSpPr>
        <p:sp>
          <p:nvSpPr>
            <p:cNvPr id="5891" name="Google Shape;5891;p1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92" name="Google Shape;5892;p1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93" name="Google Shape;5893;p1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94" name="Google Shape;5894;p1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5895" name="Google Shape;5895;p17"/>
          <p:cNvSpPr/>
          <p:nvPr/>
        </p:nvSpPr>
        <p:spPr>
          <a:xfrm>
            <a:off x="3387593" y="4027981"/>
            <a:ext cx="345906" cy="337961"/>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96" name="Google Shape;5896;p17"/>
          <p:cNvSpPr/>
          <p:nvPr/>
        </p:nvSpPr>
        <p:spPr>
          <a:xfrm>
            <a:off x="3392142" y="4470919"/>
            <a:ext cx="336805" cy="337701"/>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5897" name="Google Shape;5897;p17"/>
          <p:cNvGrpSpPr/>
          <p:nvPr/>
        </p:nvGrpSpPr>
        <p:grpSpPr>
          <a:xfrm>
            <a:off x="5522928" y="3580259"/>
            <a:ext cx="337701" cy="336805"/>
            <a:chOff x="-30345325" y="3184750"/>
            <a:chExt cx="292225" cy="291450"/>
          </a:xfrm>
        </p:grpSpPr>
        <p:sp>
          <p:nvSpPr>
            <p:cNvPr id="5898" name="Google Shape;5898;p1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899" name="Google Shape;5899;p1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00" name="Google Shape;5900;p1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01" name="Google Shape;5901;p1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02" name="Google Shape;5902;p1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03" name="Google Shape;5903;p17"/>
          <p:cNvGrpSpPr/>
          <p:nvPr/>
        </p:nvGrpSpPr>
        <p:grpSpPr>
          <a:xfrm>
            <a:off x="2975075" y="2294521"/>
            <a:ext cx="336805" cy="336805"/>
            <a:chOff x="-35481425" y="3202075"/>
            <a:chExt cx="291450" cy="291450"/>
          </a:xfrm>
        </p:grpSpPr>
        <p:sp>
          <p:nvSpPr>
            <p:cNvPr id="5904" name="Google Shape;5904;p1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05" name="Google Shape;5905;p1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06" name="Google Shape;5906;p1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07" name="Google Shape;5907;p1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08" name="Google Shape;5908;p1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09" name="Google Shape;5909;p1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10" name="Google Shape;5910;p1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11" name="Google Shape;5911;p17"/>
          <p:cNvGrpSpPr/>
          <p:nvPr/>
        </p:nvGrpSpPr>
        <p:grpSpPr>
          <a:xfrm>
            <a:off x="2974625" y="2715023"/>
            <a:ext cx="337701" cy="335881"/>
            <a:chOff x="-35482200" y="3561225"/>
            <a:chExt cx="292225" cy="290650"/>
          </a:xfrm>
        </p:grpSpPr>
        <p:sp>
          <p:nvSpPr>
            <p:cNvPr id="5912" name="Google Shape;5912;p1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13" name="Google Shape;5913;p1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14" name="Google Shape;5914;p1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15" name="Google Shape;5915;p17"/>
          <p:cNvGrpSpPr/>
          <p:nvPr/>
        </p:nvGrpSpPr>
        <p:grpSpPr>
          <a:xfrm>
            <a:off x="2975075" y="3129183"/>
            <a:ext cx="336805" cy="336776"/>
            <a:chOff x="-35481425" y="3919600"/>
            <a:chExt cx="291450" cy="291425"/>
          </a:xfrm>
        </p:grpSpPr>
        <p:sp>
          <p:nvSpPr>
            <p:cNvPr id="5916" name="Google Shape;5916;p1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17" name="Google Shape;5917;p1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18" name="Google Shape;5918;p1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19" name="Google Shape;5919;p1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20" name="Google Shape;5920;p1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21" name="Google Shape;5921;p1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22" name="Google Shape;5922;p1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23" name="Google Shape;5923;p1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24" name="Google Shape;5924;p17"/>
          <p:cNvGrpSpPr/>
          <p:nvPr/>
        </p:nvGrpSpPr>
        <p:grpSpPr>
          <a:xfrm>
            <a:off x="5104249" y="2294983"/>
            <a:ext cx="340446" cy="335881"/>
            <a:chOff x="-33645475" y="3228075"/>
            <a:chExt cx="294600" cy="290650"/>
          </a:xfrm>
        </p:grpSpPr>
        <p:sp>
          <p:nvSpPr>
            <p:cNvPr id="5925" name="Google Shape;5925;p1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26" name="Google Shape;5926;p1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27" name="Google Shape;5927;p1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28" name="Google Shape;5928;p1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29" name="Google Shape;5929;p1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30" name="Google Shape;5930;p1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31" name="Google Shape;5931;p1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32" name="Google Shape;5932;p17"/>
          <p:cNvGrpSpPr/>
          <p:nvPr/>
        </p:nvGrpSpPr>
        <p:grpSpPr>
          <a:xfrm>
            <a:off x="5105172" y="2714110"/>
            <a:ext cx="338596" cy="337701"/>
            <a:chOff x="-33646250" y="3586425"/>
            <a:chExt cx="293000" cy="292225"/>
          </a:xfrm>
        </p:grpSpPr>
        <p:sp>
          <p:nvSpPr>
            <p:cNvPr id="5933" name="Google Shape;5933;p1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34" name="Google Shape;5934;p1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35" name="Google Shape;5935;p17"/>
          <p:cNvGrpSpPr/>
          <p:nvPr/>
        </p:nvGrpSpPr>
        <p:grpSpPr>
          <a:xfrm>
            <a:off x="5105620" y="3128258"/>
            <a:ext cx="337701" cy="338626"/>
            <a:chOff x="-33645475" y="3944800"/>
            <a:chExt cx="292225" cy="293025"/>
          </a:xfrm>
        </p:grpSpPr>
        <p:sp>
          <p:nvSpPr>
            <p:cNvPr id="5936" name="Google Shape;5936;p1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37" name="Google Shape;5937;p1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38" name="Google Shape;5938;p1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39" name="Google Shape;5939;p1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40" name="Google Shape;5940;p1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41" name="Google Shape;5941;p1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42" name="Google Shape;5942;p1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43" name="Google Shape;5943;p1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44" name="Google Shape;5944;p1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45" name="Google Shape;5945;p1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46" name="Google Shape;5946;p17"/>
          <p:cNvGrpSpPr/>
          <p:nvPr/>
        </p:nvGrpSpPr>
        <p:grpSpPr>
          <a:xfrm>
            <a:off x="3822973" y="3579437"/>
            <a:ext cx="335881" cy="338452"/>
            <a:chOff x="-31809525" y="3192625"/>
            <a:chExt cx="290650" cy="292875"/>
          </a:xfrm>
        </p:grpSpPr>
        <p:sp>
          <p:nvSpPr>
            <p:cNvPr id="5947" name="Google Shape;5947;p1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48" name="Google Shape;5948;p1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49" name="Google Shape;5949;p1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50" name="Google Shape;5950;p1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51" name="Google Shape;5951;p17"/>
          <p:cNvGrpSpPr/>
          <p:nvPr/>
        </p:nvGrpSpPr>
        <p:grpSpPr>
          <a:xfrm>
            <a:off x="3822511" y="4027581"/>
            <a:ext cx="336805" cy="338626"/>
            <a:chOff x="-31811100" y="3550975"/>
            <a:chExt cx="291450" cy="293025"/>
          </a:xfrm>
        </p:grpSpPr>
        <p:sp>
          <p:nvSpPr>
            <p:cNvPr id="5952" name="Google Shape;5952;p1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53" name="Google Shape;5953;p1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54" name="Google Shape;5954;p1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55" name="Google Shape;5955;p1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56" name="Google Shape;5956;p1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57" name="Google Shape;5957;p1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58" name="Google Shape;5958;p1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59" name="Google Shape;5959;p17"/>
          <p:cNvGrpSpPr/>
          <p:nvPr/>
        </p:nvGrpSpPr>
        <p:grpSpPr>
          <a:xfrm>
            <a:off x="3816601" y="4469776"/>
            <a:ext cx="348621" cy="339839"/>
            <a:chOff x="-31817400" y="3910025"/>
            <a:chExt cx="301675" cy="294075"/>
          </a:xfrm>
        </p:grpSpPr>
        <p:sp>
          <p:nvSpPr>
            <p:cNvPr id="5960" name="Google Shape;5960;p1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61" name="Google Shape;5961;p1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62" name="Google Shape;5962;p1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63" name="Google Shape;5963;p17"/>
          <p:cNvGrpSpPr/>
          <p:nvPr/>
        </p:nvGrpSpPr>
        <p:grpSpPr>
          <a:xfrm>
            <a:off x="5522913" y="4028042"/>
            <a:ext cx="337730" cy="337701"/>
            <a:chOff x="-30354000" y="3569100"/>
            <a:chExt cx="292250" cy="292225"/>
          </a:xfrm>
        </p:grpSpPr>
        <p:sp>
          <p:nvSpPr>
            <p:cNvPr id="5964" name="Google Shape;5964;p1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65" name="Google Shape;5965;p1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66" name="Google Shape;5966;p1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67" name="Google Shape;5967;p1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68" name="Google Shape;5968;p1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69" name="Google Shape;5969;p1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70" name="Google Shape;5970;p17"/>
          <p:cNvGrpSpPr/>
          <p:nvPr/>
        </p:nvGrpSpPr>
        <p:grpSpPr>
          <a:xfrm>
            <a:off x="3407273" y="2294521"/>
            <a:ext cx="325855" cy="336805"/>
            <a:chOff x="-35118325" y="3202075"/>
            <a:chExt cx="281975" cy="291450"/>
          </a:xfrm>
        </p:grpSpPr>
        <p:sp>
          <p:nvSpPr>
            <p:cNvPr id="5971" name="Google Shape;5971;p1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72" name="Google Shape;5972;p1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73" name="Google Shape;5973;p1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74" name="Google Shape;5974;p1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75" name="Google Shape;5975;p17"/>
          <p:cNvGrpSpPr/>
          <p:nvPr/>
        </p:nvGrpSpPr>
        <p:grpSpPr>
          <a:xfrm>
            <a:off x="3401350" y="2714763"/>
            <a:ext cx="337701" cy="336401"/>
            <a:chOff x="-35123050" y="3561225"/>
            <a:chExt cx="292225" cy="291100"/>
          </a:xfrm>
        </p:grpSpPr>
        <p:sp>
          <p:nvSpPr>
            <p:cNvPr id="5976" name="Google Shape;5976;p1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77" name="Google Shape;5977;p1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78" name="Google Shape;5978;p17"/>
          <p:cNvGrpSpPr/>
          <p:nvPr/>
        </p:nvGrpSpPr>
        <p:grpSpPr>
          <a:xfrm>
            <a:off x="3441409" y="3129183"/>
            <a:ext cx="257588" cy="336776"/>
            <a:chOff x="-35089175" y="3919600"/>
            <a:chExt cx="222900" cy="291425"/>
          </a:xfrm>
        </p:grpSpPr>
        <p:sp>
          <p:nvSpPr>
            <p:cNvPr id="5979" name="Google Shape;5979;p1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80" name="Google Shape;5980;p1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81" name="Google Shape;5981;p17"/>
          <p:cNvGrpSpPr/>
          <p:nvPr/>
        </p:nvGrpSpPr>
        <p:grpSpPr>
          <a:xfrm>
            <a:off x="5533786" y="2294291"/>
            <a:ext cx="320424" cy="337268"/>
            <a:chOff x="-33277650" y="3226875"/>
            <a:chExt cx="277275" cy="291850"/>
          </a:xfrm>
        </p:grpSpPr>
        <p:sp>
          <p:nvSpPr>
            <p:cNvPr id="5982" name="Google Shape;5982;p1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83" name="Google Shape;5983;p1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84" name="Google Shape;5984;p1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85" name="Google Shape;5985;p1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86" name="Google Shape;5986;p1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87" name="Google Shape;5987;p1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88" name="Google Shape;5988;p1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89" name="Google Shape;5989;p17"/>
          <p:cNvGrpSpPr/>
          <p:nvPr/>
        </p:nvGrpSpPr>
        <p:grpSpPr>
          <a:xfrm>
            <a:off x="5525595" y="2714561"/>
            <a:ext cx="336805" cy="336805"/>
            <a:chOff x="-33286325" y="3586425"/>
            <a:chExt cx="291450" cy="291450"/>
          </a:xfrm>
        </p:grpSpPr>
        <p:sp>
          <p:nvSpPr>
            <p:cNvPr id="5990" name="Google Shape;5990;p1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91" name="Google Shape;5991;p1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92" name="Google Shape;5992;p1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93" name="Google Shape;5993;p1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94" name="Google Shape;5994;p1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5995" name="Google Shape;5995;p17"/>
          <p:cNvGrpSpPr/>
          <p:nvPr/>
        </p:nvGrpSpPr>
        <p:grpSpPr>
          <a:xfrm>
            <a:off x="5525595" y="3128258"/>
            <a:ext cx="336805" cy="338626"/>
            <a:chOff x="-33286325" y="3944800"/>
            <a:chExt cx="291450" cy="293025"/>
          </a:xfrm>
        </p:grpSpPr>
        <p:sp>
          <p:nvSpPr>
            <p:cNvPr id="5996" name="Google Shape;5996;p1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97" name="Google Shape;5997;p1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98" name="Google Shape;5998;p1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5999" name="Google Shape;5999;p1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00" name="Google Shape;6000;p17"/>
          <p:cNvGrpSpPr/>
          <p:nvPr/>
        </p:nvGrpSpPr>
        <p:grpSpPr>
          <a:xfrm>
            <a:off x="4247878" y="3578887"/>
            <a:ext cx="336805" cy="339550"/>
            <a:chOff x="-31452725" y="3191825"/>
            <a:chExt cx="291450" cy="293825"/>
          </a:xfrm>
        </p:grpSpPr>
        <p:sp>
          <p:nvSpPr>
            <p:cNvPr id="6001" name="Google Shape;6001;p1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02" name="Google Shape;6002;p1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03" name="Google Shape;6003;p1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04" name="Google Shape;6004;p1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05" name="Google Shape;6005;p17"/>
          <p:cNvGrpSpPr/>
          <p:nvPr/>
        </p:nvGrpSpPr>
        <p:grpSpPr>
          <a:xfrm>
            <a:off x="4247429" y="4028042"/>
            <a:ext cx="337701" cy="337701"/>
            <a:chOff x="-31452725" y="3551775"/>
            <a:chExt cx="292225" cy="292225"/>
          </a:xfrm>
        </p:grpSpPr>
        <p:sp>
          <p:nvSpPr>
            <p:cNvPr id="6006" name="Google Shape;6006;p1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07" name="Google Shape;6007;p1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08" name="Google Shape;6008;p1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09" name="Google Shape;6009;p1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10" name="Google Shape;6010;p17"/>
          <p:cNvGrpSpPr/>
          <p:nvPr/>
        </p:nvGrpSpPr>
        <p:grpSpPr>
          <a:xfrm>
            <a:off x="4246056" y="4469935"/>
            <a:ext cx="340446" cy="339521"/>
            <a:chOff x="-31455100" y="3909350"/>
            <a:chExt cx="294600" cy="293800"/>
          </a:xfrm>
        </p:grpSpPr>
        <p:sp>
          <p:nvSpPr>
            <p:cNvPr id="6011" name="Google Shape;6011;p1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12" name="Google Shape;6012;p1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13" name="Google Shape;6013;p17"/>
          <p:cNvGrpSpPr/>
          <p:nvPr/>
        </p:nvGrpSpPr>
        <p:grpSpPr>
          <a:xfrm>
            <a:off x="5523378" y="4470842"/>
            <a:ext cx="336805" cy="337701"/>
            <a:chOff x="-30345325" y="3918800"/>
            <a:chExt cx="291450" cy="292225"/>
          </a:xfrm>
        </p:grpSpPr>
        <p:sp>
          <p:nvSpPr>
            <p:cNvPr id="6014" name="Google Shape;6014;p1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15" name="Google Shape;6015;p1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16" name="Google Shape;6016;p1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17" name="Google Shape;6017;p1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18" name="Google Shape;6018;p1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19" name="Google Shape;6019;p17"/>
          <p:cNvGrpSpPr/>
          <p:nvPr/>
        </p:nvGrpSpPr>
        <p:grpSpPr>
          <a:xfrm>
            <a:off x="3837656" y="2294521"/>
            <a:ext cx="316755" cy="336805"/>
            <a:chOff x="-34755225" y="3202075"/>
            <a:chExt cx="274100" cy="291450"/>
          </a:xfrm>
        </p:grpSpPr>
        <p:sp>
          <p:nvSpPr>
            <p:cNvPr id="6020" name="Google Shape;6020;p1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21" name="Google Shape;6021;p1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22" name="Google Shape;6022;p1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23" name="Google Shape;6023;p1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24" name="Google Shape;6024;p1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25" name="Google Shape;6025;p1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26" name="Google Shape;6026;p1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27" name="Google Shape;6027;p17"/>
          <p:cNvGrpSpPr/>
          <p:nvPr/>
        </p:nvGrpSpPr>
        <p:grpSpPr>
          <a:xfrm>
            <a:off x="3827630" y="2714561"/>
            <a:ext cx="336805" cy="336805"/>
            <a:chOff x="-34763900" y="3561225"/>
            <a:chExt cx="291450" cy="291450"/>
          </a:xfrm>
        </p:grpSpPr>
        <p:sp>
          <p:nvSpPr>
            <p:cNvPr id="6028" name="Google Shape;6028;p1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29" name="Google Shape;6029;p1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30" name="Google Shape;6030;p1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6031" name="Google Shape;6031;p17"/>
          <p:cNvSpPr/>
          <p:nvPr/>
        </p:nvSpPr>
        <p:spPr>
          <a:xfrm>
            <a:off x="3827058" y="3129259"/>
            <a:ext cx="336805" cy="336776"/>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6032" name="Google Shape;6032;p17"/>
          <p:cNvGrpSpPr/>
          <p:nvPr/>
        </p:nvGrpSpPr>
        <p:grpSpPr>
          <a:xfrm>
            <a:off x="2546578" y="3579809"/>
            <a:ext cx="337701" cy="337701"/>
            <a:chOff x="-32927950" y="3227275"/>
            <a:chExt cx="292225" cy="292225"/>
          </a:xfrm>
        </p:grpSpPr>
        <p:sp>
          <p:nvSpPr>
            <p:cNvPr id="6033" name="Google Shape;6033;p1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34" name="Google Shape;6034;p1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35" name="Google Shape;6035;p1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36" name="Google Shape;6036;p1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37" name="Google Shape;6037;p1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38" name="Google Shape;6038;p17"/>
          <p:cNvGrpSpPr/>
          <p:nvPr/>
        </p:nvGrpSpPr>
        <p:grpSpPr>
          <a:xfrm>
            <a:off x="2546117" y="4028490"/>
            <a:ext cx="338626" cy="336805"/>
            <a:chOff x="-32927950" y="3586425"/>
            <a:chExt cx="293025" cy="291450"/>
          </a:xfrm>
        </p:grpSpPr>
        <p:sp>
          <p:nvSpPr>
            <p:cNvPr id="6039" name="Google Shape;6039;p1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40" name="Google Shape;6040;p1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41" name="Google Shape;6041;p1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42" name="Google Shape;6042;p1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43" name="Google Shape;6043;p1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44" name="Google Shape;6044;p17"/>
          <p:cNvGrpSpPr/>
          <p:nvPr/>
        </p:nvGrpSpPr>
        <p:grpSpPr>
          <a:xfrm>
            <a:off x="2546578" y="4470380"/>
            <a:ext cx="337701" cy="338626"/>
            <a:chOff x="-32927950" y="3944800"/>
            <a:chExt cx="292225" cy="293025"/>
          </a:xfrm>
        </p:grpSpPr>
        <p:sp>
          <p:nvSpPr>
            <p:cNvPr id="6045" name="Google Shape;6045;p1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46" name="Google Shape;6046;p1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47" name="Google Shape;6047;p1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48" name="Google Shape;6048;p1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49" name="Google Shape;6049;p1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50" name="Google Shape;6050;p1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51" name="Google Shape;6051;p1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52" name="Google Shape;6052;p1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53" name="Google Shape;6053;p1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54" name="Google Shape;6054;p17"/>
          <p:cNvGrpSpPr/>
          <p:nvPr/>
        </p:nvGrpSpPr>
        <p:grpSpPr>
          <a:xfrm>
            <a:off x="4669236" y="3580142"/>
            <a:ext cx="337701" cy="337036"/>
            <a:chOff x="-31094350" y="3194000"/>
            <a:chExt cx="292225" cy="291650"/>
          </a:xfrm>
        </p:grpSpPr>
        <p:sp>
          <p:nvSpPr>
            <p:cNvPr id="6055" name="Google Shape;6055;p1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56" name="Google Shape;6056;p1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57" name="Google Shape;6057;p1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58" name="Google Shape;6058;p1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59" name="Google Shape;6059;p1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60" name="Google Shape;6060;p1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61" name="Google Shape;6061;p1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62" name="Google Shape;6062;p1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63" name="Google Shape;6063;p17"/>
          <p:cNvGrpSpPr/>
          <p:nvPr/>
        </p:nvGrpSpPr>
        <p:grpSpPr>
          <a:xfrm>
            <a:off x="4669686" y="4028232"/>
            <a:ext cx="336805" cy="337325"/>
            <a:chOff x="-31093575" y="3552550"/>
            <a:chExt cx="291450" cy="291900"/>
          </a:xfrm>
        </p:grpSpPr>
        <p:sp>
          <p:nvSpPr>
            <p:cNvPr id="6064" name="Google Shape;6064;p1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65" name="Google Shape;6065;p1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66" name="Google Shape;6066;p1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67" name="Google Shape;6067;p1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68" name="Google Shape;6068;p17"/>
          <p:cNvGrpSpPr/>
          <p:nvPr/>
        </p:nvGrpSpPr>
        <p:grpSpPr>
          <a:xfrm>
            <a:off x="4669686" y="4471305"/>
            <a:ext cx="336805" cy="336776"/>
            <a:chOff x="-31093575" y="3911725"/>
            <a:chExt cx="291450" cy="291425"/>
          </a:xfrm>
        </p:grpSpPr>
        <p:sp>
          <p:nvSpPr>
            <p:cNvPr id="6069" name="Google Shape;6069;p1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70" name="Google Shape;6070;p1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71" name="Google Shape;6071;p17"/>
          <p:cNvGrpSpPr/>
          <p:nvPr/>
        </p:nvGrpSpPr>
        <p:grpSpPr>
          <a:xfrm>
            <a:off x="3821524" y="4906510"/>
            <a:ext cx="339521" cy="337701"/>
            <a:chOff x="-29946000" y="3183175"/>
            <a:chExt cx="293800" cy="292225"/>
          </a:xfrm>
        </p:grpSpPr>
        <p:sp>
          <p:nvSpPr>
            <p:cNvPr id="6072" name="Google Shape;6072;p1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73" name="Google Shape;6073;p1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74" name="Google Shape;6074;p1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75" name="Google Shape;6075;p1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76" name="Google Shape;6076;p1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77" name="Google Shape;6077;p1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78" name="Google Shape;6078;p17"/>
          <p:cNvGrpSpPr/>
          <p:nvPr/>
        </p:nvGrpSpPr>
        <p:grpSpPr>
          <a:xfrm>
            <a:off x="4244886" y="2294278"/>
            <a:ext cx="341341" cy="337296"/>
            <a:chOff x="-34408675" y="3202075"/>
            <a:chExt cx="295375" cy="291875"/>
          </a:xfrm>
        </p:grpSpPr>
        <p:sp>
          <p:nvSpPr>
            <p:cNvPr id="6079" name="Google Shape;6079;p1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80" name="Google Shape;6080;p1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81" name="Google Shape;6081;p1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82" name="Google Shape;6082;p1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83" name="Google Shape;6083;p17"/>
          <p:cNvGrpSpPr/>
          <p:nvPr/>
        </p:nvGrpSpPr>
        <p:grpSpPr>
          <a:xfrm>
            <a:off x="4246706" y="2713317"/>
            <a:ext cx="337701" cy="339290"/>
            <a:chOff x="-34405525" y="3558075"/>
            <a:chExt cx="292225" cy="293600"/>
          </a:xfrm>
        </p:grpSpPr>
        <p:sp>
          <p:nvSpPr>
            <p:cNvPr id="6084" name="Google Shape;6084;p1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85" name="Google Shape;6085;p1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86" name="Google Shape;6086;p1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87" name="Google Shape;6087;p17"/>
          <p:cNvGrpSpPr/>
          <p:nvPr/>
        </p:nvGrpSpPr>
        <p:grpSpPr>
          <a:xfrm>
            <a:off x="4246244" y="3129183"/>
            <a:ext cx="338626" cy="336776"/>
            <a:chOff x="-34406325" y="3919600"/>
            <a:chExt cx="293025" cy="291425"/>
          </a:xfrm>
        </p:grpSpPr>
        <p:sp>
          <p:nvSpPr>
            <p:cNvPr id="6088" name="Google Shape;6088;p1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89" name="Google Shape;6089;p1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90" name="Google Shape;6090;p1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91" name="Google Shape;6091;p1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92" name="Google Shape;6092;p1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93" name="Google Shape;6093;p1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94" name="Google Shape;6094;p1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95" name="Google Shape;6095;p17"/>
          <p:cNvGrpSpPr/>
          <p:nvPr/>
        </p:nvGrpSpPr>
        <p:grpSpPr>
          <a:xfrm>
            <a:off x="2973767" y="3585719"/>
            <a:ext cx="336805" cy="325885"/>
            <a:chOff x="-32568800" y="3232000"/>
            <a:chExt cx="291450" cy="282000"/>
          </a:xfrm>
        </p:grpSpPr>
        <p:sp>
          <p:nvSpPr>
            <p:cNvPr id="6096" name="Google Shape;6096;p1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097" name="Google Shape;6097;p1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098" name="Google Shape;6098;p17"/>
          <p:cNvGrpSpPr/>
          <p:nvPr/>
        </p:nvGrpSpPr>
        <p:grpSpPr>
          <a:xfrm>
            <a:off x="2973317" y="4028490"/>
            <a:ext cx="337701" cy="336805"/>
            <a:chOff x="-32569575" y="3586425"/>
            <a:chExt cx="292225" cy="291450"/>
          </a:xfrm>
        </p:grpSpPr>
        <p:sp>
          <p:nvSpPr>
            <p:cNvPr id="6099" name="Google Shape;6099;p1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00" name="Google Shape;6100;p1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01" name="Google Shape;6101;p17"/>
          <p:cNvGrpSpPr/>
          <p:nvPr/>
        </p:nvGrpSpPr>
        <p:grpSpPr>
          <a:xfrm>
            <a:off x="2964665" y="4470958"/>
            <a:ext cx="355006" cy="337470"/>
            <a:chOff x="-32576675" y="3944600"/>
            <a:chExt cx="307200" cy="292025"/>
          </a:xfrm>
        </p:grpSpPr>
        <p:sp>
          <p:nvSpPr>
            <p:cNvPr id="6102" name="Google Shape;6102;p1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03" name="Google Shape;6103;p1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04" name="Google Shape;6104;p17"/>
          <p:cNvGrpSpPr/>
          <p:nvPr/>
        </p:nvGrpSpPr>
        <p:grpSpPr>
          <a:xfrm>
            <a:off x="5102729" y="3579810"/>
            <a:ext cx="337701" cy="337701"/>
            <a:chOff x="-30735200" y="3192625"/>
            <a:chExt cx="292225" cy="292225"/>
          </a:xfrm>
        </p:grpSpPr>
        <p:sp>
          <p:nvSpPr>
            <p:cNvPr id="6105" name="Google Shape;6105;p1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06" name="Google Shape;6106;p1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07" name="Google Shape;6107;p1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08" name="Google Shape;6108;p1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09" name="Google Shape;6109;p1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10" name="Google Shape;6110;p1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11" name="Google Shape;6111;p1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12" name="Google Shape;6112;p17"/>
          <p:cNvGrpSpPr/>
          <p:nvPr/>
        </p:nvGrpSpPr>
        <p:grpSpPr>
          <a:xfrm>
            <a:off x="5102729" y="4028792"/>
            <a:ext cx="337701" cy="336198"/>
            <a:chOff x="-30735200" y="3552550"/>
            <a:chExt cx="292225" cy="290925"/>
          </a:xfrm>
        </p:grpSpPr>
        <p:sp>
          <p:nvSpPr>
            <p:cNvPr id="6113" name="Google Shape;6113;p1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14" name="Google Shape;6114;p1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15" name="Google Shape;6115;p17"/>
          <p:cNvGrpSpPr/>
          <p:nvPr/>
        </p:nvGrpSpPr>
        <p:grpSpPr>
          <a:xfrm>
            <a:off x="5102729" y="4471291"/>
            <a:ext cx="337701" cy="336805"/>
            <a:chOff x="-30735200" y="3910925"/>
            <a:chExt cx="292225" cy="291450"/>
          </a:xfrm>
        </p:grpSpPr>
        <p:sp>
          <p:nvSpPr>
            <p:cNvPr id="6116" name="Google Shape;6116;p1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17" name="Google Shape;6117;p1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6118" name="Google Shape;6118;p17"/>
          <p:cNvSpPr/>
          <p:nvPr/>
        </p:nvSpPr>
        <p:spPr>
          <a:xfrm>
            <a:off x="4248552" y="4906613"/>
            <a:ext cx="337701" cy="33680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6119" name="Google Shape;6119;p17"/>
          <p:cNvGrpSpPr/>
          <p:nvPr/>
        </p:nvGrpSpPr>
        <p:grpSpPr>
          <a:xfrm>
            <a:off x="6392106" y="2293068"/>
            <a:ext cx="341877" cy="342118"/>
            <a:chOff x="-57956275" y="3197925"/>
            <a:chExt cx="319000" cy="319225"/>
          </a:xfrm>
        </p:grpSpPr>
        <p:sp>
          <p:nvSpPr>
            <p:cNvPr id="6120" name="Google Shape;6120;p1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21" name="Google Shape;6121;p1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22" name="Google Shape;6122;p1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23" name="Google Shape;6123;p1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24" name="Google Shape;6124;p1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25" name="Google Shape;6125;p1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26" name="Google Shape;6126;p1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27" name="Google Shape;6127;p17"/>
          <p:cNvGrpSpPr/>
          <p:nvPr/>
        </p:nvGrpSpPr>
        <p:grpSpPr>
          <a:xfrm>
            <a:off x="6413205" y="2727761"/>
            <a:ext cx="299678" cy="341877"/>
            <a:chOff x="-57940525" y="3590375"/>
            <a:chExt cx="279625" cy="319000"/>
          </a:xfrm>
        </p:grpSpPr>
        <p:sp>
          <p:nvSpPr>
            <p:cNvPr id="6128" name="Google Shape;6128;p1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29" name="Google Shape;6129;p1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30" name="Google Shape;6130;p1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31" name="Google Shape;6131;p1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32" name="Google Shape;6132;p1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33" name="Google Shape;6133;p17"/>
          <p:cNvGrpSpPr/>
          <p:nvPr/>
        </p:nvGrpSpPr>
        <p:grpSpPr>
          <a:xfrm>
            <a:off x="6385473" y="3148113"/>
            <a:ext cx="341047" cy="341904"/>
            <a:chOff x="-57959425" y="3982600"/>
            <a:chExt cx="318225" cy="319025"/>
          </a:xfrm>
        </p:grpSpPr>
        <p:sp>
          <p:nvSpPr>
            <p:cNvPr id="6134" name="Google Shape;6134;p1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35" name="Google Shape;6135;p1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36" name="Google Shape;6136;p1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37" name="Google Shape;6137;p1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38" name="Google Shape;6138;p17"/>
          <p:cNvGrpSpPr/>
          <p:nvPr/>
        </p:nvGrpSpPr>
        <p:grpSpPr>
          <a:xfrm>
            <a:off x="8480869" y="2294139"/>
            <a:ext cx="340215" cy="340215"/>
            <a:chOff x="-55987225" y="3198925"/>
            <a:chExt cx="317450" cy="317450"/>
          </a:xfrm>
        </p:grpSpPr>
        <p:sp>
          <p:nvSpPr>
            <p:cNvPr id="6139" name="Google Shape;6139;p1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40" name="Google Shape;6140;p1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41" name="Google Shape;6141;p1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42" name="Google Shape;6142;p1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43" name="Google Shape;6143;p17"/>
          <p:cNvGrpSpPr/>
          <p:nvPr/>
        </p:nvGrpSpPr>
        <p:grpSpPr>
          <a:xfrm>
            <a:off x="8480869" y="2728456"/>
            <a:ext cx="340215" cy="340350"/>
            <a:chOff x="-55987225" y="3591025"/>
            <a:chExt cx="317450" cy="317575"/>
          </a:xfrm>
        </p:grpSpPr>
        <p:sp>
          <p:nvSpPr>
            <p:cNvPr id="6144" name="Google Shape;6144;p1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45" name="Google Shape;6145;p1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46" name="Google Shape;6146;p1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47" name="Google Shape;6147;p1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48" name="Google Shape;6148;p1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49" name="Google Shape;6149;p17"/>
          <p:cNvGrpSpPr/>
          <p:nvPr/>
        </p:nvGrpSpPr>
        <p:grpSpPr>
          <a:xfrm>
            <a:off x="8494122" y="3148113"/>
            <a:ext cx="341904" cy="341904"/>
            <a:chOff x="-55988800" y="3982600"/>
            <a:chExt cx="319025" cy="319025"/>
          </a:xfrm>
        </p:grpSpPr>
        <p:sp>
          <p:nvSpPr>
            <p:cNvPr id="6150" name="Google Shape;6150;p1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51" name="Google Shape;6151;p1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52" name="Google Shape;6152;p1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53" name="Google Shape;6153;p1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54" name="Google Shape;6154;p1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55" name="Google Shape;6155;p17"/>
          <p:cNvGrpSpPr/>
          <p:nvPr/>
        </p:nvGrpSpPr>
        <p:grpSpPr>
          <a:xfrm>
            <a:off x="7216520" y="3584263"/>
            <a:ext cx="339358" cy="341877"/>
            <a:chOff x="-54026025" y="3192625"/>
            <a:chExt cx="316650" cy="319000"/>
          </a:xfrm>
        </p:grpSpPr>
        <p:sp>
          <p:nvSpPr>
            <p:cNvPr id="6156" name="Google Shape;6156;p1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57" name="Google Shape;6157;p1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58" name="Google Shape;6158;p1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59" name="Google Shape;6159;p1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60" name="Google Shape;6160;p1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61" name="Google Shape;6161;p1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62" name="Google Shape;6162;p1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63" name="Google Shape;6163;p1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64" name="Google Shape;6164;p17"/>
          <p:cNvGrpSpPr/>
          <p:nvPr/>
        </p:nvGrpSpPr>
        <p:grpSpPr>
          <a:xfrm>
            <a:off x="7235516" y="4032809"/>
            <a:ext cx="301366" cy="341047"/>
            <a:chOff x="-54007925" y="3584850"/>
            <a:chExt cx="281200" cy="318225"/>
          </a:xfrm>
        </p:grpSpPr>
        <p:sp>
          <p:nvSpPr>
            <p:cNvPr id="6165" name="Google Shape;6165;p1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66" name="Google Shape;6166;p1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67" name="Google Shape;6167;p1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68" name="Google Shape;6168;p1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69" name="Google Shape;6169;p1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70" name="Google Shape;6170;p1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71" name="Google Shape;6171;p17"/>
          <p:cNvGrpSpPr/>
          <p:nvPr/>
        </p:nvGrpSpPr>
        <p:grpSpPr>
          <a:xfrm>
            <a:off x="7235516" y="4472698"/>
            <a:ext cx="301366" cy="341823"/>
            <a:chOff x="-54007925" y="3975575"/>
            <a:chExt cx="281200" cy="318950"/>
          </a:xfrm>
        </p:grpSpPr>
        <p:sp>
          <p:nvSpPr>
            <p:cNvPr id="6172" name="Google Shape;6172;p1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73" name="Google Shape;6173;p1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74" name="Google Shape;6174;p1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75" name="Google Shape;6175;p1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76" name="Google Shape;6176;p17"/>
          <p:cNvGrpSpPr/>
          <p:nvPr/>
        </p:nvGrpSpPr>
        <p:grpSpPr>
          <a:xfrm>
            <a:off x="9363961" y="3600766"/>
            <a:ext cx="261686" cy="341421"/>
            <a:chOff x="-52005775" y="3208025"/>
            <a:chExt cx="244175" cy="318575"/>
          </a:xfrm>
        </p:grpSpPr>
        <p:sp>
          <p:nvSpPr>
            <p:cNvPr id="6177" name="Google Shape;6177;p1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78" name="Google Shape;6178;p1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79" name="Google Shape;6179;p1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80" name="Google Shape;6180;p1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81" name="Google Shape;6181;p1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82" name="Google Shape;6182;p1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83" name="Google Shape;6183;p1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84" name="Google Shape;6184;p1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85" name="Google Shape;6185;p1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86" name="Google Shape;6186;p1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87" name="Google Shape;6187;p1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88" name="Google Shape;6188;p17"/>
          <p:cNvGrpSpPr/>
          <p:nvPr/>
        </p:nvGrpSpPr>
        <p:grpSpPr>
          <a:xfrm>
            <a:off x="6798692" y="2294141"/>
            <a:ext cx="341047" cy="341047"/>
            <a:chOff x="-57568775" y="3198925"/>
            <a:chExt cx="318225" cy="318225"/>
          </a:xfrm>
        </p:grpSpPr>
        <p:sp>
          <p:nvSpPr>
            <p:cNvPr id="6189" name="Google Shape;6189;p1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90" name="Google Shape;6190;p1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91" name="Google Shape;6191;p1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92" name="Google Shape;6192;p1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93" name="Google Shape;6193;p1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94" name="Google Shape;6194;p1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195" name="Google Shape;6195;p17"/>
          <p:cNvGrpSpPr/>
          <p:nvPr/>
        </p:nvGrpSpPr>
        <p:grpSpPr>
          <a:xfrm>
            <a:off x="6819375" y="2727759"/>
            <a:ext cx="299678" cy="341047"/>
            <a:chOff x="-57549075" y="3590375"/>
            <a:chExt cx="279625" cy="318225"/>
          </a:xfrm>
        </p:grpSpPr>
        <p:sp>
          <p:nvSpPr>
            <p:cNvPr id="6196" name="Google Shape;6196;p1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97" name="Google Shape;6197;p1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98" name="Google Shape;6198;p1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199" name="Google Shape;6199;p1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00" name="Google Shape;6200;p17"/>
          <p:cNvGrpSpPr/>
          <p:nvPr/>
        </p:nvGrpSpPr>
        <p:grpSpPr>
          <a:xfrm>
            <a:off x="6811945" y="3148114"/>
            <a:ext cx="342734" cy="342734"/>
            <a:chOff x="-57570350" y="3982600"/>
            <a:chExt cx="319800" cy="319800"/>
          </a:xfrm>
        </p:grpSpPr>
        <p:sp>
          <p:nvSpPr>
            <p:cNvPr id="6201" name="Google Shape;6201;p1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02" name="Google Shape;6202;p1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03" name="Google Shape;6203;p1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04" name="Google Shape;6204;p1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05" name="Google Shape;6205;p17"/>
          <p:cNvGrpSpPr/>
          <p:nvPr/>
        </p:nvGrpSpPr>
        <p:grpSpPr>
          <a:xfrm>
            <a:off x="8921505" y="2293283"/>
            <a:ext cx="299678" cy="341904"/>
            <a:chOff x="-55576850" y="3198125"/>
            <a:chExt cx="279625" cy="319025"/>
          </a:xfrm>
        </p:grpSpPr>
        <p:sp>
          <p:nvSpPr>
            <p:cNvPr id="6206" name="Google Shape;6206;p1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07" name="Google Shape;6207;p1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08" name="Google Shape;6208;p1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09" name="Google Shape;6209;p1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10" name="Google Shape;6210;p17"/>
          <p:cNvGrpSpPr/>
          <p:nvPr/>
        </p:nvGrpSpPr>
        <p:grpSpPr>
          <a:xfrm>
            <a:off x="8899978" y="2727544"/>
            <a:ext cx="342734" cy="341261"/>
            <a:chOff x="-55596550" y="3590175"/>
            <a:chExt cx="319800" cy="318425"/>
          </a:xfrm>
        </p:grpSpPr>
        <p:sp>
          <p:nvSpPr>
            <p:cNvPr id="6211" name="Google Shape;6211;p1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12" name="Google Shape;6212;p1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13" name="Google Shape;6213;p1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14" name="Google Shape;6214;p1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15" name="Google Shape;6215;p17"/>
          <p:cNvGrpSpPr/>
          <p:nvPr/>
        </p:nvGrpSpPr>
        <p:grpSpPr>
          <a:xfrm>
            <a:off x="8914490" y="3147870"/>
            <a:ext cx="341904" cy="342145"/>
            <a:chOff x="-55595775" y="3982375"/>
            <a:chExt cx="319025" cy="319250"/>
          </a:xfrm>
        </p:grpSpPr>
        <p:sp>
          <p:nvSpPr>
            <p:cNvPr id="6216" name="Google Shape;6216;p1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17" name="Google Shape;6217;p1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18" name="Google Shape;6218;p1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19" name="Google Shape;6219;p1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20" name="Google Shape;6220;p1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21" name="Google Shape;6221;p1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22" name="Google Shape;6222;p17"/>
          <p:cNvGrpSpPr/>
          <p:nvPr/>
        </p:nvGrpSpPr>
        <p:grpSpPr>
          <a:xfrm>
            <a:off x="7635617" y="3584262"/>
            <a:ext cx="341904" cy="341047"/>
            <a:chOff x="-53635375" y="3192625"/>
            <a:chExt cx="319025" cy="318225"/>
          </a:xfrm>
        </p:grpSpPr>
        <p:sp>
          <p:nvSpPr>
            <p:cNvPr id="6223" name="Google Shape;6223;p1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24" name="Google Shape;6224;p1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25" name="Google Shape;6225;p1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26" name="Google Shape;6226;p17"/>
          <p:cNvGrpSpPr/>
          <p:nvPr/>
        </p:nvGrpSpPr>
        <p:grpSpPr>
          <a:xfrm>
            <a:off x="7656728" y="4032810"/>
            <a:ext cx="299678" cy="341904"/>
            <a:chOff x="-53615675" y="3584850"/>
            <a:chExt cx="279625" cy="319025"/>
          </a:xfrm>
        </p:grpSpPr>
        <p:sp>
          <p:nvSpPr>
            <p:cNvPr id="6227" name="Google Shape;6227;p1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28" name="Google Shape;6228;p1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29" name="Google Shape;6229;p1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30" name="Google Shape;6230;p17"/>
          <p:cNvGrpSpPr/>
          <p:nvPr/>
        </p:nvGrpSpPr>
        <p:grpSpPr>
          <a:xfrm>
            <a:off x="7635630" y="4473690"/>
            <a:ext cx="341877" cy="340832"/>
            <a:chOff x="-53634575" y="3976500"/>
            <a:chExt cx="319000" cy="318025"/>
          </a:xfrm>
        </p:grpSpPr>
        <p:sp>
          <p:nvSpPr>
            <p:cNvPr id="6231" name="Google Shape;6231;p1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32" name="Google Shape;6232;p1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33" name="Google Shape;6233;p1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34" name="Google Shape;6234;p1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35" name="Google Shape;6235;p1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36" name="Google Shape;6236;p1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37" name="Google Shape;6237;p1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38" name="Google Shape;6238;p1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39" name="Google Shape;6239;p17"/>
          <p:cNvGrpSpPr/>
          <p:nvPr/>
        </p:nvGrpSpPr>
        <p:grpSpPr>
          <a:xfrm>
            <a:off x="9344965" y="4038407"/>
            <a:ext cx="299678" cy="341368"/>
            <a:chOff x="-52023900" y="3590075"/>
            <a:chExt cx="279625" cy="318525"/>
          </a:xfrm>
        </p:grpSpPr>
        <p:sp>
          <p:nvSpPr>
            <p:cNvPr id="6240" name="Google Shape;6240;p1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41" name="Google Shape;6241;p1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42" name="Google Shape;6242;p1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43" name="Google Shape;6243;p1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44" name="Google Shape;6244;p1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45" name="Google Shape;6245;p1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46" name="Google Shape;6246;p1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47" name="Google Shape;6247;p17"/>
          <p:cNvGrpSpPr/>
          <p:nvPr/>
        </p:nvGrpSpPr>
        <p:grpSpPr>
          <a:xfrm>
            <a:off x="7214720" y="2294141"/>
            <a:ext cx="341877" cy="341877"/>
            <a:chOff x="-57173375" y="3198925"/>
            <a:chExt cx="319000" cy="319000"/>
          </a:xfrm>
        </p:grpSpPr>
        <p:sp>
          <p:nvSpPr>
            <p:cNvPr id="6248" name="Google Shape;6248;p1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49" name="Google Shape;6249;p1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50" name="Google Shape;6250;p1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51" name="Google Shape;6251;p1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52" name="Google Shape;6252;p17"/>
          <p:cNvGrpSpPr/>
          <p:nvPr/>
        </p:nvGrpSpPr>
        <p:grpSpPr>
          <a:xfrm>
            <a:off x="7215563" y="2748845"/>
            <a:ext cx="340189" cy="299705"/>
            <a:chOff x="-57176525" y="3610050"/>
            <a:chExt cx="317425" cy="279650"/>
          </a:xfrm>
        </p:grpSpPr>
        <p:sp>
          <p:nvSpPr>
            <p:cNvPr id="6253" name="Google Shape;6253;p1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54" name="Google Shape;6254;p1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55" name="Google Shape;6255;p1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56" name="Google Shape;6256;p1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57" name="Google Shape;6257;p1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58" name="Google Shape;6258;p17"/>
          <p:cNvGrpSpPr/>
          <p:nvPr/>
        </p:nvGrpSpPr>
        <p:grpSpPr>
          <a:xfrm>
            <a:off x="9320758" y="2294139"/>
            <a:ext cx="341047" cy="339358"/>
            <a:chOff x="-55202750" y="3198925"/>
            <a:chExt cx="318225" cy="316650"/>
          </a:xfrm>
        </p:grpSpPr>
        <p:sp>
          <p:nvSpPr>
            <p:cNvPr id="6259" name="Google Shape;6259;p1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60" name="Google Shape;6260;p1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61" name="Google Shape;6261;p17"/>
          <p:cNvGrpSpPr/>
          <p:nvPr/>
        </p:nvGrpSpPr>
        <p:grpSpPr>
          <a:xfrm>
            <a:off x="9330885" y="2727759"/>
            <a:ext cx="320790" cy="341047"/>
            <a:chOff x="-55194875" y="3590375"/>
            <a:chExt cx="299325" cy="318225"/>
          </a:xfrm>
        </p:grpSpPr>
        <p:sp>
          <p:nvSpPr>
            <p:cNvPr id="6262" name="Google Shape;6262;p1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63" name="Google Shape;6263;p1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64" name="Google Shape;6264;p1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65" name="Google Shape;6265;p1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66" name="Google Shape;6266;p1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67" name="Google Shape;6267;p17"/>
          <p:cNvGrpSpPr/>
          <p:nvPr/>
        </p:nvGrpSpPr>
        <p:grpSpPr>
          <a:xfrm>
            <a:off x="9335283" y="3148968"/>
            <a:ext cx="340189" cy="340189"/>
            <a:chOff x="-55203525" y="3983400"/>
            <a:chExt cx="317425" cy="317425"/>
          </a:xfrm>
        </p:grpSpPr>
        <p:sp>
          <p:nvSpPr>
            <p:cNvPr id="6268" name="Google Shape;6268;p1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69" name="Google Shape;6269;p1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70" name="Google Shape;6270;p1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71" name="Google Shape;6271;p17"/>
          <p:cNvGrpSpPr/>
          <p:nvPr/>
        </p:nvGrpSpPr>
        <p:grpSpPr>
          <a:xfrm>
            <a:off x="8065264" y="3584263"/>
            <a:ext cx="319933" cy="341877"/>
            <a:chOff x="-53232900" y="3192625"/>
            <a:chExt cx="298525" cy="319000"/>
          </a:xfrm>
        </p:grpSpPr>
        <p:sp>
          <p:nvSpPr>
            <p:cNvPr id="6272" name="Google Shape;6272;p1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73" name="Google Shape;6273;p1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74" name="Google Shape;6274;p1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75" name="Google Shape;6275;p1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76" name="Google Shape;6276;p1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77" name="Google Shape;6277;p1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78" name="Google Shape;6278;p1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79" name="Google Shape;6279;p1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80" name="Google Shape;6280;p17"/>
          <p:cNvGrpSpPr/>
          <p:nvPr/>
        </p:nvGrpSpPr>
        <p:grpSpPr>
          <a:xfrm>
            <a:off x="8055136" y="4032808"/>
            <a:ext cx="340189" cy="339358"/>
            <a:chOff x="-53242350" y="3584850"/>
            <a:chExt cx="317425" cy="316650"/>
          </a:xfrm>
        </p:grpSpPr>
        <p:sp>
          <p:nvSpPr>
            <p:cNvPr id="6281" name="Google Shape;6281;p1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82" name="Google Shape;6282;p1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83" name="Google Shape;6283;p1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84" name="Google Shape;6284;p1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85" name="Google Shape;6285;p1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86" name="Google Shape;6286;p17"/>
          <p:cNvGrpSpPr/>
          <p:nvPr/>
        </p:nvGrpSpPr>
        <p:grpSpPr>
          <a:xfrm>
            <a:off x="8075392" y="4473477"/>
            <a:ext cx="299678" cy="341904"/>
            <a:chOff x="-53224225" y="3976300"/>
            <a:chExt cx="279625" cy="319025"/>
          </a:xfrm>
        </p:grpSpPr>
        <p:sp>
          <p:nvSpPr>
            <p:cNvPr id="6287" name="Google Shape;6287;p1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88" name="Google Shape;6288;p1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89" name="Google Shape;6289;p1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90" name="Google Shape;6290;p1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91" name="Google Shape;6291;p1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92" name="Google Shape;6292;p1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93" name="Google Shape;6293;p1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294" name="Google Shape;6294;p17"/>
          <p:cNvGrpSpPr/>
          <p:nvPr/>
        </p:nvGrpSpPr>
        <p:grpSpPr>
          <a:xfrm>
            <a:off x="9323867" y="4480790"/>
            <a:ext cx="341877" cy="341341"/>
            <a:chOff x="-52043575" y="3983125"/>
            <a:chExt cx="319000" cy="318500"/>
          </a:xfrm>
        </p:grpSpPr>
        <p:sp>
          <p:nvSpPr>
            <p:cNvPr id="6295" name="Google Shape;6295;p1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96" name="Google Shape;6296;p1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97" name="Google Shape;6297;p1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98" name="Google Shape;6298;p1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299" name="Google Shape;6299;p1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00" name="Google Shape;6300;p1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01" name="Google Shape;6301;p1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02" name="Google Shape;6302;p1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03" name="Google Shape;6303;p1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04" name="Google Shape;6304;p17"/>
          <p:cNvGrpSpPr/>
          <p:nvPr/>
        </p:nvGrpSpPr>
        <p:grpSpPr>
          <a:xfrm>
            <a:off x="7660951" y="2294141"/>
            <a:ext cx="299678" cy="341877"/>
            <a:chOff x="-56766175" y="3198925"/>
            <a:chExt cx="279625" cy="319000"/>
          </a:xfrm>
        </p:grpSpPr>
        <p:sp>
          <p:nvSpPr>
            <p:cNvPr id="6305" name="Google Shape;6305;p1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06" name="Google Shape;6306;p1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07" name="Google Shape;6307;p1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08" name="Google Shape;6308;p1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09" name="Google Shape;6309;p1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10" name="Google Shape;6310;p1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11" name="Google Shape;6311;p1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12" name="Google Shape;6312;p17"/>
          <p:cNvGrpSpPr/>
          <p:nvPr/>
        </p:nvGrpSpPr>
        <p:grpSpPr>
          <a:xfrm>
            <a:off x="7660107" y="2727759"/>
            <a:ext cx="301366" cy="341047"/>
            <a:chOff x="-56766175" y="3590375"/>
            <a:chExt cx="281200" cy="318225"/>
          </a:xfrm>
        </p:grpSpPr>
        <p:sp>
          <p:nvSpPr>
            <p:cNvPr id="6313" name="Google Shape;6313;p1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14" name="Google Shape;6314;p1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15" name="Google Shape;6315;p1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16" name="Google Shape;6316;p1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17" name="Google Shape;6317;p17"/>
          <p:cNvGrpSpPr/>
          <p:nvPr/>
        </p:nvGrpSpPr>
        <p:grpSpPr>
          <a:xfrm>
            <a:off x="7695305" y="3148114"/>
            <a:ext cx="259168" cy="341047"/>
            <a:chOff x="-56747275" y="3982600"/>
            <a:chExt cx="241825" cy="318225"/>
          </a:xfrm>
        </p:grpSpPr>
        <p:sp>
          <p:nvSpPr>
            <p:cNvPr id="6318" name="Google Shape;6318;p1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19" name="Google Shape;6319;p1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20" name="Google Shape;6320;p1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21" name="Google Shape;6321;p1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22" name="Google Shape;6322;p1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23" name="Google Shape;6323;p1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24" name="Google Shape;6324;p1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25" name="Google Shape;6325;p17"/>
          <p:cNvGrpSpPr/>
          <p:nvPr/>
        </p:nvGrpSpPr>
        <p:grpSpPr>
          <a:xfrm>
            <a:off x="6369355" y="4045483"/>
            <a:ext cx="341904" cy="326658"/>
            <a:chOff x="-54812875" y="3596675"/>
            <a:chExt cx="319025" cy="304800"/>
          </a:xfrm>
        </p:grpSpPr>
        <p:sp>
          <p:nvSpPr>
            <p:cNvPr id="6326" name="Google Shape;6326;p1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27" name="Google Shape;6327;p1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28" name="Google Shape;6328;p1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29" name="Google Shape;6329;p1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30" name="Google Shape;6330;p1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31" name="Google Shape;6331;p1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32" name="Google Shape;6332;p1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6333" name="Google Shape;6333;p17"/>
          <p:cNvSpPr/>
          <p:nvPr/>
        </p:nvSpPr>
        <p:spPr>
          <a:xfrm>
            <a:off x="6535914" y="4401930"/>
            <a:ext cx="7636" cy="857"/>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34" name="Google Shape;6334;p17"/>
          <p:cNvSpPr/>
          <p:nvPr/>
        </p:nvSpPr>
        <p:spPr>
          <a:xfrm>
            <a:off x="6536344" y="4402760"/>
            <a:ext cx="6779" cy="884"/>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6335" name="Google Shape;6335;p17"/>
          <p:cNvGrpSpPr/>
          <p:nvPr/>
        </p:nvGrpSpPr>
        <p:grpSpPr>
          <a:xfrm>
            <a:off x="6390466" y="4480229"/>
            <a:ext cx="299678" cy="341047"/>
            <a:chOff x="-54793175" y="3982600"/>
            <a:chExt cx="279625" cy="318225"/>
          </a:xfrm>
        </p:grpSpPr>
        <p:sp>
          <p:nvSpPr>
            <p:cNvPr id="6336" name="Google Shape;6336;p1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37" name="Google Shape;6337;p1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38" name="Google Shape;6338;p1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39" name="Google Shape;6339;p1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40" name="Google Shape;6340;p1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41" name="Google Shape;6341;p1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42" name="Google Shape;6342;p1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43" name="Google Shape;6343;p17"/>
          <p:cNvGrpSpPr/>
          <p:nvPr/>
        </p:nvGrpSpPr>
        <p:grpSpPr>
          <a:xfrm>
            <a:off x="8496616" y="3584262"/>
            <a:ext cx="299678" cy="341047"/>
            <a:chOff x="-52832000" y="3192625"/>
            <a:chExt cx="279625" cy="318225"/>
          </a:xfrm>
        </p:grpSpPr>
        <p:sp>
          <p:nvSpPr>
            <p:cNvPr id="6344" name="Google Shape;6344;p1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45" name="Google Shape;6345;p1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46" name="Google Shape;6346;p1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47" name="Google Shape;6347;p1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48" name="Google Shape;6348;p1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49" name="Google Shape;6349;p1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50" name="Google Shape;6350;p1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51" name="Google Shape;6351;p1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52" name="Google Shape;6352;p17"/>
          <p:cNvGrpSpPr/>
          <p:nvPr/>
        </p:nvGrpSpPr>
        <p:grpSpPr>
          <a:xfrm>
            <a:off x="7245694" y="3147468"/>
            <a:ext cx="308118" cy="341690"/>
            <a:chOff x="-57162350" y="3982000"/>
            <a:chExt cx="287500" cy="318825"/>
          </a:xfrm>
        </p:grpSpPr>
        <p:sp>
          <p:nvSpPr>
            <p:cNvPr id="6353" name="Google Shape;6353;p1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54" name="Google Shape;6354;p1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55" name="Google Shape;6355;p1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56" name="Google Shape;6356;p1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57" name="Google Shape;6357;p1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58" name="Google Shape;6358;p1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59" name="Google Shape;6359;p1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60" name="Google Shape;6360;p1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61" name="Google Shape;6361;p17"/>
          <p:cNvGrpSpPr/>
          <p:nvPr/>
        </p:nvGrpSpPr>
        <p:grpSpPr>
          <a:xfrm>
            <a:off x="8475519" y="4033665"/>
            <a:ext cx="341877" cy="340189"/>
            <a:chOff x="-52851675" y="3585650"/>
            <a:chExt cx="319000" cy="317425"/>
          </a:xfrm>
        </p:grpSpPr>
        <p:sp>
          <p:nvSpPr>
            <p:cNvPr id="6362" name="Google Shape;6362;p1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63" name="Google Shape;6363;p1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64" name="Google Shape;6364;p1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65" name="Google Shape;6365;p1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66" name="Google Shape;6366;p1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67" name="Google Shape;6367;p1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68" name="Google Shape;6368;p17"/>
          <p:cNvGrpSpPr/>
          <p:nvPr/>
        </p:nvGrpSpPr>
        <p:grpSpPr>
          <a:xfrm>
            <a:off x="8496616" y="4473477"/>
            <a:ext cx="299678" cy="341904"/>
            <a:chOff x="-52832000" y="3976300"/>
            <a:chExt cx="279625" cy="319025"/>
          </a:xfrm>
        </p:grpSpPr>
        <p:sp>
          <p:nvSpPr>
            <p:cNvPr id="6369" name="Google Shape;6369;p1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70" name="Google Shape;6370;p1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71" name="Google Shape;6371;p1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72" name="Google Shape;6372;p1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73" name="Google Shape;6373;p1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74" name="Google Shape;6374;p17"/>
          <p:cNvGrpSpPr/>
          <p:nvPr/>
        </p:nvGrpSpPr>
        <p:grpSpPr>
          <a:xfrm>
            <a:off x="7655860" y="4906476"/>
            <a:ext cx="301366" cy="341047"/>
            <a:chOff x="-51633225" y="3198925"/>
            <a:chExt cx="281200" cy="318225"/>
          </a:xfrm>
        </p:grpSpPr>
        <p:sp>
          <p:nvSpPr>
            <p:cNvPr id="6375" name="Google Shape;6375;p1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76" name="Google Shape;6376;p1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77" name="Google Shape;6377;p1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78" name="Google Shape;6378;p1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79" name="Google Shape;6379;p1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80" name="Google Shape;6380;p1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81" name="Google Shape;6381;p1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82" name="Google Shape;6382;p17"/>
          <p:cNvGrpSpPr/>
          <p:nvPr/>
        </p:nvGrpSpPr>
        <p:grpSpPr>
          <a:xfrm>
            <a:off x="8054739" y="2294970"/>
            <a:ext cx="347798" cy="340215"/>
            <a:chOff x="-56396775" y="3199700"/>
            <a:chExt cx="324525" cy="317450"/>
          </a:xfrm>
        </p:grpSpPr>
        <p:sp>
          <p:nvSpPr>
            <p:cNvPr id="6383" name="Google Shape;6383;p1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84" name="Google Shape;6384;p1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85" name="Google Shape;6385;p1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86" name="Google Shape;6386;p1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87" name="Google Shape;6387;p1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88" name="Google Shape;6388;p1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89" name="Google Shape;6389;p17"/>
          <p:cNvGrpSpPr/>
          <p:nvPr/>
        </p:nvGrpSpPr>
        <p:grpSpPr>
          <a:xfrm>
            <a:off x="8057689" y="2738717"/>
            <a:ext cx="341904" cy="319960"/>
            <a:chOff x="-56394425" y="3600600"/>
            <a:chExt cx="319025" cy="298550"/>
          </a:xfrm>
        </p:grpSpPr>
        <p:sp>
          <p:nvSpPr>
            <p:cNvPr id="6390" name="Google Shape;6390;p1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91" name="Google Shape;6391;p1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92" name="Google Shape;6392;p1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393" name="Google Shape;6393;p17"/>
          <p:cNvGrpSpPr/>
          <p:nvPr/>
        </p:nvGrpSpPr>
        <p:grpSpPr>
          <a:xfrm>
            <a:off x="8086990" y="3148968"/>
            <a:ext cx="311493" cy="340189"/>
            <a:chOff x="-56379450" y="3983400"/>
            <a:chExt cx="290650" cy="317425"/>
          </a:xfrm>
        </p:grpSpPr>
        <p:sp>
          <p:nvSpPr>
            <p:cNvPr id="6394" name="Google Shape;6394;p1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95" name="Google Shape;6395;p1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96" name="Google Shape;6396;p1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97" name="Google Shape;6397;p1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98" name="Google Shape;6398;p1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399" name="Google Shape;6399;p1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00" name="Google Shape;6400;p1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01" name="Google Shape;6401;p1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02" name="Google Shape;6402;p17"/>
          <p:cNvGrpSpPr/>
          <p:nvPr/>
        </p:nvGrpSpPr>
        <p:grpSpPr>
          <a:xfrm>
            <a:off x="6814326" y="3591015"/>
            <a:ext cx="301366" cy="341877"/>
            <a:chOff x="-54401725" y="3198925"/>
            <a:chExt cx="281200" cy="319000"/>
          </a:xfrm>
        </p:grpSpPr>
        <p:sp>
          <p:nvSpPr>
            <p:cNvPr id="6403" name="Google Shape;6403;p1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04" name="Google Shape;6404;p1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05" name="Google Shape;6405;p1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06" name="Google Shape;6406;p1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07" name="Google Shape;6407;p1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08" name="Google Shape;6408;p1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09" name="Google Shape;6409;p1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10" name="Google Shape;6410;p1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11" name="Google Shape;6411;p1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12" name="Google Shape;6412;p1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13" name="Google Shape;6413;p1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14" name="Google Shape;6414;p17"/>
          <p:cNvGrpSpPr/>
          <p:nvPr/>
        </p:nvGrpSpPr>
        <p:grpSpPr>
          <a:xfrm>
            <a:off x="6815170" y="4038731"/>
            <a:ext cx="299678" cy="341047"/>
            <a:chOff x="-54401725" y="3590375"/>
            <a:chExt cx="279625" cy="318225"/>
          </a:xfrm>
        </p:grpSpPr>
        <p:sp>
          <p:nvSpPr>
            <p:cNvPr id="6415" name="Google Shape;6415;p1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16" name="Google Shape;6416;p1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17" name="Google Shape;6417;p1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18" name="Google Shape;6418;p1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19" name="Google Shape;6419;p1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20" name="Google Shape;6420;p1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21" name="Google Shape;6421;p17"/>
          <p:cNvGrpSpPr/>
          <p:nvPr/>
        </p:nvGrpSpPr>
        <p:grpSpPr>
          <a:xfrm>
            <a:off x="6813069" y="4480229"/>
            <a:ext cx="303885" cy="341047"/>
            <a:chOff x="-54403300" y="3982600"/>
            <a:chExt cx="283550" cy="318225"/>
          </a:xfrm>
        </p:grpSpPr>
        <p:sp>
          <p:nvSpPr>
            <p:cNvPr id="6422" name="Google Shape;6422;p1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23" name="Google Shape;6423;p1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24" name="Google Shape;6424;p1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25" name="Google Shape;6425;p1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26" name="Google Shape;6426;p1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27" name="Google Shape;6427;p17"/>
          <p:cNvGrpSpPr/>
          <p:nvPr/>
        </p:nvGrpSpPr>
        <p:grpSpPr>
          <a:xfrm>
            <a:off x="8896298" y="3586166"/>
            <a:ext cx="339331" cy="339974"/>
            <a:chOff x="-52458650" y="3194400"/>
            <a:chExt cx="316625" cy="317225"/>
          </a:xfrm>
        </p:grpSpPr>
        <p:sp>
          <p:nvSpPr>
            <p:cNvPr id="6428" name="Google Shape;6428;p1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29" name="Google Shape;6429;p1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30" name="Google Shape;6430;p1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31" name="Google Shape;6431;p1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32" name="Google Shape;6432;p1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33" name="Google Shape;6433;p1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34" name="Google Shape;6434;p1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35" name="Google Shape;6435;p1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36" name="Google Shape;6436;p17"/>
          <p:cNvGrpSpPr/>
          <p:nvPr/>
        </p:nvGrpSpPr>
        <p:grpSpPr>
          <a:xfrm>
            <a:off x="6390466" y="3591015"/>
            <a:ext cx="299678" cy="341877"/>
            <a:chOff x="-54793175" y="3198925"/>
            <a:chExt cx="279625" cy="319000"/>
          </a:xfrm>
        </p:grpSpPr>
        <p:sp>
          <p:nvSpPr>
            <p:cNvPr id="6437" name="Google Shape;6437;p1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38" name="Google Shape;6438;p1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39" name="Google Shape;6439;p1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40" name="Google Shape;6440;p1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41" name="Google Shape;6441;p1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42" name="Google Shape;6442;p1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43" name="Google Shape;6443;p1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44" name="Google Shape;6444;p17"/>
          <p:cNvGrpSpPr/>
          <p:nvPr/>
        </p:nvGrpSpPr>
        <p:grpSpPr>
          <a:xfrm>
            <a:off x="8905156" y="4032809"/>
            <a:ext cx="321622" cy="340805"/>
            <a:chOff x="-52450000" y="3584850"/>
            <a:chExt cx="300100" cy="318000"/>
          </a:xfrm>
        </p:grpSpPr>
        <p:sp>
          <p:nvSpPr>
            <p:cNvPr id="6445" name="Google Shape;6445;p1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46" name="Google Shape;6446;p1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47" name="Google Shape;6447;p1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48" name="Google Shape;6448;p1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49" name="Google Shape;6449;p1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50" name="Google Shape;6450;p1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51" name="Google Shape;6451;p1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52" name="Google Shape;6452;p17"/>
          <p:cNvGrpSpPr/>
          <p:nvPr/>
        </p:nvGrpSpPr>
        <p:grpSpPr>
          <a:xfrm>
            <a:off x="8916125" y="4475164"/>
            <a:ext cx="299678" cy="340215"/>
            <a:chOff x="-52440550" y="3977875"/>
            <a:chExt cx="279625" cy="317450"/>
          </a:xfrm>
        </p:grpSpPr>
        <p:sp>
          <p:nvSpPr>
            <p:cNvPr id="6453" name="Google Shape;6453;p1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54" name="Google Shape;6454;p1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55" name="Google Shape;6455;p1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56" name="Google Shape;6456;p1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57" name="Google Shape;6457;p1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58" name="Google Shape;6458;p1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59" name="Google Shape;6459;p1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60" name="Google Shape;6460;p1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61" name="Google Shape;6461;p17"/>
          <p:cNvGrpSpPr/>
          <p:nvPr/>
        </p:nvGrpSpPr>
        <p:grpSpPr>
          <a:xfrm>
            <a:off x="8070349" y="4909647"/>
            <a:ext cx="299678" cy="341904"/>
            <a:chOff x="-51623775" y="3584850"/>
            <a:chExt cx="279625" cy="319025"/>
          </a:xfrm>
        </p:grpSpPr>
        <p:sp>
          <p:nvSpPr>
            <p:cNvPr id="6462" name="Google Shape;6462;p1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63" name="Google Shape;6463;p1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64" name="Google Shape;6464;p1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65" name="Google Shape;6465;p1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66" name="Google Shape;6466;p1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67" name="Google Shape;6467;p1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68" name="Google Shape;6468;p1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69" name="Google Shape;6469;p1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70" name="Google Shape;6470;p1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6471" name="Google Shape;6471;p17"/>
          <p:cNvSpPr txBox="1"/>
          <p:nvPr/>
        </p:nvSpPr>
        <p:spPr>
          <a:xfrm>
            <a:off x="2550928" y="1661607"/>
            <a:ext cx="3316286"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Help &amp; Support Icons</a:t>
            </a:r>
            <a:endParaRPr sz="2286" kern="0">
              <a:solidFill>
                <a:srgbClr val="FFFFFF"/>
              </a:solidFill>
              <a:latin typeface="Arial"/>
              <a:cs typeface="Arial"/>
              <a:sym typeface="Arial"/>
            </a:endParaRPr>
          </a:p>
        </p:txBody>
      </p:sp>
      <p:sp>
        <p:nvSpPr>
          <p:cNvPr id="6472" name="Google Shape;6472;p17"/>
          <p:cNvSpPr txBox="1"/>
          <p:nvPr/>
        </p:nvSpPr>
        <p:spPr>
          <a:xfrm>
            <a:off x="6368762" y="1661607"/>
            <a:ext cx="3316286"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Avatar Icons</a:t>
            </a:r>
            <a:endParaRPr sz="2286" kern="0">
              <a:solidFill>
                <a:srgbClr val="FFFFFF"/>
              </a:solidFill>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76"/>
        <p:cNvGrpSpPr/>
        <p:nvPr/>
      </p:nvGrpSpPr>
      <p:grpSpPr>
        <a:xfrm>
          <a:off x="0" y="0"/>
          <a:ext cx="0" cy="0"/>
          <a:chOff x="0" y="0"/>
          <a:chExt cx="0" cy="0"/>
        </a:xfrm>
      </p:grpSpPr>
      <p:grpSp>
        <p:nvGrpSpPr>
          <p:cNvPr id="6477" name="Google Shape;6477;p18"/>
          <p:cNvGrpSpPr/>
          <p:nvPr/>
        </p:nvGrpSpPr>
        <p:grpSpPr>
          <a:xfrm>
            <a:off x="2585217" y="2300523"/>
            <a:ext cx="262860" cy="340286"/>
            <a:chOff x="-50469125" y="3183175"/>
            <a:chExt cx="233150" cy="301825"/>
          </a:xfrm>
        </p:grpSpPr>
        <p:sp>
          <p:nvSpPr>
            <p:cNvPr id="6478" name="Google Shape;6478;p1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79" name="Google Shape;6479;p1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80" name="Google Shape;6480;p1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81" name="Google Shape;6481;p18"/>
          <p:cNvGrpSpPr/>
          <p:nvPr/>
        </p:nvGrpSpPr>
        <p:grpSpPr>
          <a:xfrm>
            <a:off x="2547024" y="2715191"/>
            <a:ext cx="339243" cy="338370"/>
            <a:chOff x="-50504575" y="3550975"/>
            <a:chExt cx="300900" cy="300125"/>
          </a:xfrm>
        </p:grpSpPr>
        <p:sp>
          <p:nvSpPr>
            <p:cNvPr id="6482" name="Google Shape;6482;p1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83" name="Google Shape;6483;p1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84" name="Google Shape;6484;p1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85" name="Google Shape;6485;p1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86" name="Google Shape;6486;p18"/>
          <p:cNvGrpSpPr/>
          <p:nvPr/>
        </p:nvGrpSpPr>
        <p:grpSpPr>
          <a:xfrm>
            <a:off x="2547024" y="3132567"/>
            <a:ext cx="339243" cy="337468"/>
            <a:chOff x="-50503000" y="3921175"/>
            <a:chExt cx="300900" cy="299325"/>
          </a:xfrm>
        </p:grpSpPr>
        <p:sp>
          <p:nvSpPr>
            <p:cNvPr id="6487" name="Google Shape;6487;p1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88" name="Google Shape;6488;p1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89" name="Google Shape;6489;p1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90" name="Google Shape;6490;p1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91" name="Google Shape;6491;p1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92" name="Google Shape;6492;p18"/>
          <p:cNvGrpSpPr/>
          <p:nvPr/>
        </p:nvGrpSpPr>
        <p:grpSpPr>
          <a:xfrm>
            <a:off x="4646121" y="2319156"/>
            <a:ext cx="338341" cy="339243"/>
            <a:chOff x="-48630025" y="3199700"/>
            <a:chExt cx="300100" cy="300900"/>
          </a:xfrm>
        </p:grpSpPr>
        <p:sp>
          <p:nvSpPr>
            <p:cNvPr id="6493" name="Google Shape;6493;p1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94" name="Google Shape;6494;p1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95" name="Google Shape;6495;p1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496" name="Google Shape;6496;p18"/>
          <p:cNvGrpSpPr/>
          <p:nvPr/>
        </p:nvGrpSpPr>
        <p:grpSpPr>
          <a:xfrm>
            <a:off x="4646121" y="2735626"/>
            <a:ext cx="338341" cy="338341"/>
            <a:chOff x="-48630025" y="3569100"/>
            <a:chExt cx="300100" cy="300100"/>
          </a:xfrm>
        </p:grpSpPr>
        <p:sp>
          <p:nvSpPr>
            <p:cNvPr id="6497" name="Google Shape;6497;p1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98" name="Google Shape;6498;p1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499" name="Google Shape;6499;p1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00" name="Google Shape;6500;p1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01" name="Google Shape;6501;p1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02" name="Google Shape;6502;p1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03" name="Google Shape;6503;p1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04" name="Google Shape;6504;p1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05" name="Google Shape;6505;p1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06" name="Google Shape;6506;p1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07" name="Google Shape;6507;p18"/>
          <p:cNvGrpSpPr/>
          <p:nvPr/>
        </p:nvGrpSpPr>
        <p:grpSpPr>
          <a:xfrm>
            <a:off x="4646575" y="3152098"/>
            <a:ext cx="337439" cy="336566"/>
            <a:chOff x="-48629225" y="3938500"/>
            <a:chExt cx="299300" cy="298525"/>
          </a:xfrm>
        </p:grpSpPr>
        <p:sp>
          <p:nvSpPr>
            <p:cNvPr id="6508" name="Google Shape;6508;p1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09" name="Google Shape;6509;p1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10" name="Google Shape;6510;p1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11" name="Google Shape;6511;p1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12" name="Google Shape;6512;p18"/>
          <p:cNvGrpSpPr/>
          <p:nvPr/>
        </p:nvGrpSpPr>
        <p:grpSpPr>
          <a:xfrm>
            <a:off x="3442194" y="3600996"/>
            <a:ext cx="296627" cy="337468"/>
            <a:chOff x="-46762575" y="3200500"/>
            <a:chExt cx="263100" cy="299325"/>
          </a:xfrm>
        </p:grpSpPr>
        <p:sp>
          <p:nvSpPr>
            <p:cNvPr id="6513" name="Google Shape;6513;p1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14" name="Google Shape;6514;p1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15" name="Google Shape;6515;p1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16" name="Google Shape;6516;p1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17" name="Google Shape;6517;p1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18" name="Google Shape;6518;p18"/>
          <p:cNvGrpSpPr/>
          <p:nvPr/>
        </p:nvGrpSpPr>
        <p:grpSpPr>
          <a:xfrm>
            <a:off x="3421323" y="4037875"/>
            <a:ext cx="338370" cy="297500"/>
            <a:chOff x="-46779900" y="3588000"/>
            <a:chExt cx="300125" cy="263875"/>
          </a:xfrm>
        </p:grpSpPr>
        <p:sp>
          <p:nvSpPr>
            <p:cNvPr id="6519" name="Google Shape;6519;p1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20" name="Google Shape;6520;p1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21" name="Google Shape;6521;p1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22" name="Google Shape;6522;p1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23" name="Google Shape;6523;p18"/>
          <p:cNvGrpSpPr/>
          <p:nvPr/>
        </p:nvGrpSpPr>
        <p:grpSpPr>
          <a:xfrm>
            <a:off x="3421776" y="4433036"/>
            <a:ext cx="337468" cy="336566"/>
            <a:chOff x="-46779100" y="3938500"/>
            <a:chExt cx="299325" cy="298525"/>
          </a:xfrm>
        </p:grpSpPr>
        <p:sp>
          <p:nvSpPr>
            <p:cNvPr id="6524" name="Google Shape;6524;p1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25" name="Google Shape;6525;p1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26" name="Google Shape;6526;p18"/>
          <p:cNvGrpSpPr/>
          <p:nvPr/>
        </p:nvGrpSpPr>
        <p:grpSpPr>
          <a:xfrm>
            <a:off x="5524381" y="3607195"/>
            <a:ext cx="338341" cy="338370"/>
            <a:chOff x="-44924250" y="3206000"/>
            <a:chExt cx="300100" cy="300125"/>
          </a:xfrm>
        </p:grpSpPr>
        <p:sp>
          <p:nvSpPr>
            <p:cNvPr id="6527" name="Google Shape;6527;p1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28" name="Google Shape;6528;p1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29" name="Google Shape;6529;p1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30" name="Google Shape;6530;p1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31" name="Google Shape;6531;p1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32" name="Google Shape;6532;p18"/>
          <p:cNvGrpSpPr/>
          <p:nvPr/>
        </p:nvGrpSpPr>
        <p:grpSpPr>
          <a:xfrm>
            <a:off x="2966749" y="2300523"/>
            <a:ext cx="338341" cy="338341"/>
            <a:chOff x="-50134375" y="3183175"/>
            <a:chExt cx="300100" cy="300100"/>
          </a:xfrm>
        </p:grpSpPr>
        <p:sp>
          <p:nvSpPr>
            <p:cNvPr id="6533" name="Google Shape;6533;p1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34" name="Google Shape;6534;p1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35" name="Google Shape;6535;p1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36" name="Google Shape;6536;p1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37" name="Google Shape;6537;p1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38" name="Google Shape;6538;p1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39" name="Google Shape;6539;p1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40" name="Google Shape;6540;p1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41" name="Google Shape;6541;p1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42" name="Google Shape;6542;p1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43" name="Google Shape;6543;p18"/>
          <p:cNvGrpSpPr/>
          <p:nvPr/>
        </p:nvGrpSpPr>
        <p:grpSpPr>
          <a:xfrm>
            <a:off x="2966749" y="2715191"/>
            <a:ext cx="338341" cy="338370"/>
            <a:chOff x="-50134375" y="3550975"/>
            <a:chExt cx="300100" cy="300125"/>
          </a:xfrm>
        </p:grpSpPr>
        <p:sp>
          <p:nvSpPr>
            <p:cNvPr id="6544" name="Google Shape;6544;p1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45" name="Google Shape;6545;p1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46" name="Google Shape;6546;p18"/>
          <p:cNvGrpSpPr/>
          <p:nvPr/>
        </p:nvGrpSpPr>
        <p:grpSpPr>
          <a:xfrm>
            <a:off x="2966749" y="3131891"/>
            <a:ext cx="338341" cy="338144"/>
            <a:chOff x="-50134375" y="3920575"/>
            <a:chExt cx="300100" cy="299925"/>
          </a:xfrm>
        </p:grpSpPr>
        <p:sp>
          <p:nvSpPr>
            <p:cNvPr id="6547" name="Google Shape;6547;p1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48" name="Google Shape;6548;p1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49" name="Google Shape;6549;p1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50" name="Google Shape;6550;p18"/>
          <p:cNvGrpSpPr/>
          <p:nvPr/>
        </p:nvGrpSpPr>
        <p:grpSpPr>
          <a:xfrm>
            <a:off x="5072202" y="2320055"/>
            <a:ext cx="340117" cy="338341"/>
            <a:chOff x="-48262200" y="3200500"/>
            <a:chExt cx="301675" cy="300100"/>
          </a:xfrm>
        </p:grpSpPr>
        <p:sp>
          <p:nvSpPr>
            <p:cNvPr id="6551" name="Google Shape;6551;p1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52" name="Google Shape;6552;p1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53" name="Google Shape;6553;p1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54" name="Google Shape;6554;p1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55" name="Google Shape;6555;p1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56" name="Google Shape;6556;p1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57" name="Google Shape;6557;p1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58" name="Google Shape;6558;p1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59" name="Google Shape;6559;p1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60" name="Google Shape;6560;p18"/>
          <p:cNvGrpSpPr/>
          <p:nvPr/>
        </p:nvGrpSpPr>
        <p:grpSpPr>
          <a:xfrm>
            <a:off x="5100176" y="2736332"/>
            <a:ext cx="284169" cy="337637"/>
            <a:chOff x="-48233050" y="3569725"/>
            <a:chExt cx="252050" cy="299475"/>
          </a:xfrm>
        </p:grpSpPr>
        <p:sp>
          <p:nvSpPr>
            <p:cNvPr id="6561" name="Google Shape;6561;p1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62" name="Google Shape;6562;p1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63" name="Google Shape;6563;p1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64" name="Google Shape;6564;p18"/>
          <p:cNvGrpSpPr/>
          <p:nvPr/>
        </p:nvGrpSpPr>
        <p:grpSpPr>
          <a:xfrm>
            <a:off x="5122809" y="3149420"/>
            <a:ext cx="238902" cy="341019"/>
            <a:chOff x="-48216525" y="3936125"/>
            <a:chExt cx="211900" cy="302475"/>
          </a:xfrm>
        </p:grpSpPr>
        <p:sp>
          <p:nvSpPr>
            <p:cNvPr id="6565" name="Google Shape;6565;p1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66" name="Google Shape;6566;p1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67" name="Google Shape;6567;p1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68" name="Google Shape;6568;p1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69" name="Google Shape;6569;p18"/>
          <p:cNvGrpSpPr/>
          <p:nvPr/>
        </p:nvGrpSpPr>
        <p:grpSpPr>
          <a:xfrm>
            <a:off x="3842539" y="3601867"/>
            <a:ext cx="338341" cy="338370"/>
            <a:chOff x="-46410500" y="3201275"/>
            <a:chExt cx="300100" cy="300125"/>
          </a:xfrm>
        </p:grpSpPr>
        <p:sp>
          <p:nvSpPr>
            <p:cNvPr id="6570" name="Google Shape;6570;p1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71" name="Google Shape;6571;p1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72" name="Google Shape;6572;p1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73" name="Google Shape;6573;p1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74" name="Google Shape;6574;p1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75" name="Google Shape;6575;p18"/>
          <p:cNvGrpSpPr/>
          <p:nvPr/>
        </p:nvGrpSpPr>
        <p:grpSpPr>
          <a:xfrm>
            <a:off x="3842539" y="4016566"/>
            <a:ext cx="338341" cy="339243"/>
            <a:chOff x="-46409700" y="3569100"/>
            <a:chExt cx="300100" cy="300900"/>
          </a:xfrm>
        </p:grpSpPr>
        <p:sp>
          <p:nvSpPr>
            <p:cNvPr id="6576" name="Google Shape;6576;p1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77" name="Google Shape;6577;p1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78" name="Google Shape;6578;p1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79" name="Google Shape;6579;p1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80" name="Google Shape;6580;p1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81" name="Google Shape;6581;p18"/>
          <p:cNvGrpSpPr/>
          <p:nvPr/>
        </p:nvGrpSpPr>
        <p:grpSpPr>
          <a:xfrm>
            <a:off x="3830999" y="4431261"/>
            <a:ext cx="361426" cy="341019"/>
            <a:chOff x="-46422300" y="3936925"/>
            <a:chExt cx="320575" cy="302475"/>
          </a:xfrm>
        </p:grpSpPr>
        <p:sp>
          <p:nvSpPr>
            <p:cNvPr id="6582" name="Google Shape;6582;p1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83" name="Google Shape;6583;p1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84" name="Google Shape;6584;p18"/>
          <p:cNvGrpSpPr/>
          <p:nvPr/>
        </p:nvGrpSpPr>
        <p:grpSpPr>
          <a:xfrm>
            <a:off x="5523932" y="4006811"/>
            <a:ext cx="339243" cy="338341"/>
            <a:chOff x="-44914800" y="3560450"/>
            <a:chExt cx="300900" cy="300100"/>
          </a:xfrm>
        </p:grpSpPr>
        <p:sp>
          <p:nvSpPr>
            <p:cNvPr id="6585" name="Google Shape;6585;p1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86" name="Google Shape;6586;p1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87" name="Google Shape;6587;p1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88" name="Google Shape;6588;p1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89" name="Google Shape;6589;p1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590" name="Google Shape;6590;p18"/>
          <p:cNvGrpSpPr/>
          <p:nvPr/>
        </p:nvGrpSpPr>
        <p:grpSpPr>
          <a:xfrm>
            <a:off x="3385886" y="2300749"/>
            <a:ext cx="337439" cy="337242"/>
            <a:chOff x="-49764975" y="3183375"/>
            <a:chExt cx="299300" cy="299125"/>
          </a:xfrm>
        </p:grpSpPr>
        <p:sp>
          <p:nvSpPr>
            <p:cNvPr id="6591" name="Google Shape;6591;p1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92" name="Google Shape;6592;p1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93" name="Google Shape;6593;p1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94" name="Google Shape;6594;p1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95" name="Google Shape;6595;p1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96" name="Google Shape;6596;p1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97" name="Google Shape;6597;p1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98" name="Google Shape;6598;p1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599" name="Google Shape;6599;p1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00" name="Google Shape;6600;p18"/>
          <p:cNvGrpSpPr/>
          <p:nvPr/>
        </p:nvGrpSpPr>
        <p:grpSpPr>
          <a:xfrm>
            <a:off x="3385886" y="2715476"/>
            <a:ext cx="337439" cy="338961"/>
            <a:chOff x="-49764975" y="3551225"/>
            <a:chExt cx="299300" cy="300650"/>
          </a:xfrm>
        </p:grpSpPr>
        <p:sp>
          <p:nvSpPr>
            <p:cNvPr id="6601" name="Google Shape;6601;p1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02" name="Google Shape;6602;p1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03" name="Google Shape;6603;p1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04" name="Google Shape;6604;p1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05" name="Google Shape;6605;p1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06" name="Google Shape;6606;p1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07" name="Google Shape;6607;p1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08" name="Google Shape;6608;p1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09" name="Google Shape;6609;p1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10" name="Google Shape;6610;p1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11" name="Google Shape;6611;p1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12" name="Google Shape;6612;p18"/>
          <p:cNvGrpSpPr/>
          <p:nvPr/>
        </p:nvGrpSpPr>
        <p:grpSpPr>
          <a:xfrm>
            <a:off x="3383660" y="3131441"/>
            <a:ext cx="341892" cy="338595"/>
            <a:chOff x="-49766550" y="3920175"/>
            <a:chExt cx="303250" cy="300325"/>
          </a:xfrm>
        </p:grpSpPr>
        <p:sp>
          <p:nvSpPr>
            <p:cNvPr id="6613" name="Google Shape;6613;p1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14" name="Google Shape;6614;p1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15" name="Google Shape;6615;p1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16" name="Google Shape;6616;p1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17" name="Google Shape;6617;p18"/>
          <p:cNvGrpSpPr/>
          <p:nvPr/>
        </p:nvGrpSpPr>
        <p:grpSpPr>
          <a:xfrm>
            <a:off x="5493688" y="2320057"/>
            <a:ext cx="340117" cy="337468"/>
            <a:chOff x="-47892800" y="3200500"/>
            <a:chExt cx="301675" cy="299325"/>
          </a:xfrm>
        </p:grpSpPr>
        <p:sp>
          <p:nvSpPr>
            <p:cNvPr id="6618" name="Google Shape;6618;p1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19" name="Google Shape;6619;p1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20" name="Google Shape;6620;p1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21" name="Google Shape;6621;p1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22" name="Google Shape;6622;p1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23" name="Google Shape;6623;p1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24" name="Google Shape;6624;p18"/>
          <p:cNvGrpSpPr/>
          <p:nvPr/>
        </p:nvGrpSpPr>
        <p:grpSpPr>
          <a:xfrm>
            <a:off x="5554514" y="2735626"/>
            <a:ext cx="218468" cy="338341"/>
            <a:chOff x="-47839250" y="3569100"/>
            <a:chExt cx="193775" cy="300100"/>
          </a:xfrm>
        </p:grpSpPr>
        <p:sp>
          <p:nvSpPr>
            <p:cNvPr id="6625" name="Google Shape;6625;p1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26" name="Google Shape;6626;p1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27" name="Google Shape;6627;p1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28" name="Google Shape;6628;p1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29" name="Google Shape;6629;p1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30" name="Google Shape;6630;p1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31" name="Google Shape;6631;p18"/>
          <p:cNvGrpSpPr/>
          <p:nvPr/>
        </p:nvGrpSpPr>
        <p:grpSpPr>
          <a:xfrm>
            <a:off x="5494574" y="3151199"/>
            <a:ext cx="338341" cy="339243"/>
            <a:chOff x="-47892800" y="3937700"/>
            <a:chExt cx="300100" cy="300900"/>
          </a:xfrm>
        </p:grpSpPr>
        <p:sp>
          <p:nvSpPr>
            <p:cNvPr id="6632" name="Google Shape;6632;p1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33" name="Google Shape;6633;p1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34" name="Google Shape;6634;p1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35" name="Google Shape;6635;p1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36" name="Google Shape;6636;p1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37" name="Google Shape;6637;p1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38" name="Google Shape;6638;p1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39" name="Google Shape;6639;p1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40" name="Google Shape;6640;p18"/>
          <p:cNvGrpSpPr/>
          <p:nvPr/>
        </p:nvGrpSpPr>
        <p:grpSpPr>
          <a:xfrm>
            <a:off x="4261522" y="3621400"/>
            <a:ext cx="338341" cy="296627"/>
            <a:chOff x="-46042675" y="3218600"/>
            <a:chExt cx="300100" cy="263100"/>
          </a:xfrm>
        </p:grpSpPr>
        <p:sp>
          <p:nvSpPr>
            <p:cNvPr id="6641" name="Google Shape;6641;p1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42" name="Google Shape;6642;p1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43" name="Google Shape;6643;p1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44" name="Google Shape;6644;p1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45" name="Google Shape;6645;p1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46" name="Google Shape;6646;p1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47" name="Google Shape;6647;p18"/>
          <p:cNvGrpSpPr/>
          <p:nvPr/>
        </p:nvGrpSpPr>
        <p:grpSpPr>
          <a:xfrm>
            <a:off x="4261522" y="4016114"/>
            <a:ext cx="338341" cy="307731"/>
            <a:chOff x="-46042675" y="3568700"/>
            <a:chExt cx="300100" cy="272950"/>
          </a:xfrm>
        </p:grpSpPr>
        <p:sp>
          <p:nvSpPr>
            <p:cNvPr id="6648" name="Google Shape;6648;p1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49" name="Google Shape;6649;p1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50" name="Google Shape;6650;p1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51" name="Google Shape;6651;p1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52" name="Google Shape;6652;p18"/>
          <p:cNvGrpSpPr/>
          <p:nvPr/>
        </p:nvGrpSpPr>
        <p:grpSpPr>
          <a:xfrm>
            <a:off x="4301477" y="4432278"/>
            <a:ext cx="258435" cy="339102"/>
            <a:chOff x="-46007225" y="3937825"/>
            <a:chExt cx="229225" cy="300775"/>
          </a:xfrm>
        </p:grpSpPr>
        <p:sp>
          <p:nvSpPr>
            <p:cNvPr id="6653" name="Google Shape;6653;p1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54" name="Google Shape;6654;p1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55" name="Google Shape;6655;p1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56" name="Google Shape;6656;p1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57" name="Google Shape;6657;p1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58" name="Google Shape;6658;p1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59" name="Google Shape;6659;p1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60" name="Google Shape;6660;p1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61" name="Google Shape;6661;p1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62" name="Google Shape;6662;p1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63" name="Google Shape;6663;p18"/>
          <p:cNvGrpSpPr/>
          <p:nvPr/>
        </p:nvGrpSpPr>
        <p:grpSpPr>
          <a:xfrm>
            <a:off x="5544803" y="4422833"/>
            <a:ext cx="297500" cy="340568"/>
            <a:chOff x="-44895900" y="3929450"/>
            <a:chExt cx="263875" cy="302075"/>
          </a:xfrm>
        </p:grpSpPr>
        <p:sp>
          <p:nvSpPr>
            <p:cNvPr id="6664" name="Google Shape;6664;p1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65" name="Google Shape;6665;p1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66" name="Google Shape;6666;p1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67" name="Google Shape;6667;p1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68" name="Google Shape;6668;p1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69" name="Google Shape;6669;p1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70" name="Google Shape;6670;p18"/>
          <p:cNvGrpSpPr/>
          <p:nvPr/>
        </p:nvGrpSpPr>
        <p:grpSpPr>
          <a:xfrm>
            <a:off x="3805582" y="2311180"/>
            <a:ext cx="339243" cy="317033"/>
            <a:chOff x="-49397175" y="3192625"/>
            <a:chExt cx="300900" cy="281200"/>
          </a:xfrm>
        </p:grpSpPr>
        <p:sp>
          <p:nvSpPr>
            <p:cNvPr id="6671" name="Google Shape;6671;p1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72" name="Google Shape;6672;p1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73" name="Google Shape;6673;p1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74" name="Google Shape;6674;p1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75" name="Google Shape;6675;p1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76" name="Google Shape;6676;p1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77" name="Google Shape;6677;p1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78" name="Google Shape;6678;p18"/>
          <p:cNvGrpSpPr/>
          <p:nvPr/>
        </p:nvGrpSpPr>
        <p:grpSpPr>
          <a:xfrm>
            <a:off x="3830442" y="2715194"/>
            <a:ext cx="289524" cy="339243"/>
            <a:chOff x="-49375900" y="3550975"/>
            <a:chExt cx="256800" cy="300900"/>
          </a:xfrm>
        </p:grpSpPr>
        <p:sp>
          <p:nvSpPr>
            <p:cNvPr id="6679" name="Google Shape;6679;p1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0" name="Google Shape;6680;p1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1" name="Google Shape;6681;p1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2" name="Google Shape;6682;p1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3" name="Google Shape;6683;p1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4" name="Google Shape;6684;p1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5" name="Google Shape;6685;p1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6" name="Google Shape;6686;p1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7" name="Google Shape;6687;p1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8" name="Google Shape;6688;p1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89" name="Google Shape;6689;p1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90" name="Google Shape;6690;p18"/>
          <p:cNvGrpSpPr/>
          <p:nvPr/>
        </p:nvGrpSpPr>
        <p:grpSpPr>
          <a:xfrm>
            <a:off x="3826018" y="3131664"/>
            <a:ext cx="298374" cy="339243"/>
            <a:chOff x="-49378250" y="3920375"/>
            <a:chExt cx="264650" cy="300900"/>
          </a:xfrm>
        </p:grpSpPr>
        <p:sp>
          <p:nvSpPr>
            <p:cNvPr id="6691" name="Google Shape;6691;p1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92" name="Google Shape;6692;p1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93" name="Google Shape;6693;p1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94" name="Google Shape;6694;p1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95" name="Google Shape;6695;p1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96" name="Google Shape;6696;p1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697" name="Google Shape;6697;p1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698" name="Google Shape;6698;p18"/>
          <p:cNvGrpSpPr/>
          <p:nvPr/>
        </p:nvGrpSpPr>
        <p:grpSpPr>
          <a:xfrm>
            <a:off x="2606005" y="3600997"/>
            <a:ext cx="297500" cy="340117"/>
            <a:chOff x="-47505300" y="3200500"/>
            <a:chExt cx="263875" cy="301675"/>
          </a:xfrm>
        </p:grpSpPr>
        <p:sp>
          <p:nvSpPr>
            <p:cNvPr id="6699" name="Google Shape;6699;p1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0" name="Google Shape;6700;p1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1" name="Google Shape;6701;p1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2" name="Google Shape;6702;p1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3" name="Google Shape;6703;p1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4" name="Google Shape;6704;p1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5" name="Google Shape;6705;p1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6" name="Google Shape;6706;p1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7" name="Google Shape;6707;p1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8" name="Google Shape;6708;p1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09" name="Google Shape;6709;p1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10" name="Google Shape;6710;p1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11" name="Google Shape;6711;p1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12" name="Google Shape;6712;p18"/>
          <p:cNvGrpSpPr/>
          <p:nvPr/>
        </p:nvGrpSpPr>
        <p:grpSpPr>
          <a:xfrm>
            <a:off x="2585148" y="4016566"/>
            <a:ext cx="339215" cy="338144"/>
            <a:chOff x="-47524975" y="3569100"/>
            <a:chExt cx="300875" cy="299925"/>
          </a:xfrm>
        </p:grpSpPr>
        <p:sp>
          <p:nvSpPr>
            <p:cNvPr id="6713" name="Google Shape;6713;p1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14" name="Google Shape;6714;p1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15" name="Google Shape;6715;p1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16" name="Google Shape;6716;p1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17" name="Google Shape;6717;p1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18" name="Google Shape;6718;p18"/>
          <p:cNvGrpSpPr/>
          <p:nvPr/>
        </p:nvGrpSpPr>
        <p:grpSpPr>
          <a:xfrm>
            <a:off x="2585583" y="4473005"/>
            <a:ext cx="338341" cy="257533"/>
            <a:chOff x="-47523400" y="3973950"/>
            <a:chExt cx="300100" cy="228425"/>
          </a:xfrm>
        </p:grpSpPr>
        <p:sp>
          <p:nvSpPr>
            <p:cNvPr id="6719" name="Google Shape;6719;p1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20" name="Google Shape;6720;p1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21" name="Google Shape;6721;p1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22" name="Google Shape;6722;p1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23" name="Google Shape;6723;p1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24" name="Google Shape;6724;p18"/>
          <p:cNvGrpSpPr/>
          <p:nvPr/>
        </p:nvGrpSpPr>
        <p:grpSpPr>
          <a:xfrm>
            <a:off x="4685700" y="3599670"/>
            <a:ext cx="337468" cy="340568"/>
            <a:chOff x="-45673275" y="3199325"/>
            <a:chExt cx="299325" cy="302075"/>
          </a:xfrm>
        </p:grpSpPr>
        <p:sp>
          <p:nvSpPr>
            <p:cNvPr id="6725" name="Google Shape;6725;p1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26" name="Google Shape;6726;p1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27" name="Google Shape;6727;p1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28" name="Google Shape;6728;p18"/>
          <p:cNvGrpSpPr/>
          <p:nvPr/>
        </p:nvGrpSpPr>
        <p:grpSpPr>
          <a:xfrm>
            <a:off x="4684813" y="4036097"/>
            <a:ext cx="339243" cy="299276"/>
            <a:chOff x="-45674075" y="3586425"/>
            <a:chExt cx="300900" cy="265450"/>
          </a:xfrm>
        </p:grpSpPr>
        <p:sp>
          <p:nvSpPr>
            <p:cNvPr id="6729" name="Google Shape;6729;p1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30" name="Google Shape;6730;p1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31" name="Google Shape;6731;p18"/>
          <p:cNvGrpSpPr/>
          <p:nvPr/>
        </p:nvGrpSpPr>
        <p:grpSpPr>
          <a:xfrm>
            <a:off x="4685700" y="4432136"/>
            <a:ext cx="337468" cy="339243"/>
            <a:chOff x="-45673275" y="3937700"/>
            <a:chExt cx="299325" cy="300900"/>
          </a:xfrm>
        </p:grpSpPr>
        <p:sp>
          <p:nvSpPr>
            <p:cNvPr id="6732" name="Google Shape;6732;p1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33" name="Google Shape;6733;p1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34" name="Google Shape;6734;p1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35" name="Google Shape;6735;p1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36" name="Google Shape;6736;p1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37" name="Google Shape;6737;p1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38" name="Google Shape;6738;p18"/>
          <p:cNvGrpSpPr/>
          <p:nvPr/>
        </p:nvGrpSpPr>
        <p:grpSpPr>
          <a:xfrm>
            <a:off x="3842048" y="4901455"/>
            <a:ext cx="339243" cy="339243"/>
            <a:chOff x="-44512325" y="3176075"/>
            <a:chExt cx="300900" cy="300900"/>
          </a:xfrm>
        </p:grpSpPr>
        <p:sp>
          <p:nvSpPr>
            <p:cNvPr id="6739" name="Google Shape;6739;p1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40" name="Google Shape;6740;p1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41" name="Google Shape;6741;p1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42" name="Google Shape;6742;p18"/>
          <p:cNvGrpSpPr/>
          <p:nvPr/>
        </p:nvGrpSpPr>
        <p:grpSpPr>
          <a:xfrm>
            <a:off x="4226182" y="2300525"/>
            <a:ext cx="337468" cy="337468"/>
            <a:chOff x="-49027775" y="3183175"/>
            <a:chExt cx="299325" cy="299325"/>
          </a:xfrm>
        </p:grpSpPr>
        <p:sp>
          <p:nvSpPr>
            <p:cNvPr id="6743" name="Google Shape;6743;p1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44" name="Google Shape;6744;p1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45" name="Google Shape;6745;p1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46" name="Google Shape;6746;p1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47" name="Google Shape;6747;p18"/>
          <p:cNvGrpSpPr/>
          <p:nvPr/>
        </p:nvGrpSpPr>
        <p:grpSpPr>
          <a:xfrm>
            <a:off x="4225743" y="2715191"/>
            <a:ext cx="338341" cy="340145"/>
            <a:chOff x="-49027775" y="3550975"/>
            <a:chExt cx="300100" cy="301700"/>
          </a:xfrm>
        </p:grpSpPr>
        <p:sp>
          <p:nvSpPr>
            <p:cNvPr id="6748" name="Google Shape;6748;p1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49" name="Google Shape;6749;p1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50" name="Google Shape;6750;p1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51" name="Google Shape;6751;p1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52" name="Google Shape;6752;p1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53" name="Google Shape;6753;p1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54" name="Google Shape;6754;p1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55" name="Google Shape;6755;p1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56" name="Google Shape;6756;p1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57" name="Google Shape;6757;p1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58" name="Google Shape;6758;p18"/>
          <p:cNvGrpSpPr/>
          <p:nvPr/>
        </p:nvGrpSpPr>
        <p:grpSpPr>
          <a:xfrm>
            <a:off x="4223910" y="3131441"/>
            <a:ext cx="342006" cy="338595"/>
            <a:chOff x="-49031025" y="3920175"/>
            <a:chExt cx="303350" cy="300325"/>
          </a:xfrm>
        </p:grpSpPr>
        <p:sp>
          <p:nvSpPr>
            <p:cNvPr id="6759" name="Google Shape;6759;p1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60" name="Google Shape;6760;p1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61" name="Google Shape;6761;p1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62" name="Google Shape;6762;p1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63" name="Google Shape;6763;p1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64" name="Google Shape;6764;p1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65" name="Google Shape;6765;p18"/>
          <p:cNvGrpSpPr/>
          <p:nvPr/>
        </p:nvGrpSpPr>
        <p:grpSpPr>
          <a:xfrm>
            <a:off x="3001154" y="3600996"/>
            <a:ext cx="339215" cy="337468"/>
            <a:chOff x="-47155575" y="3200500"/>
            <a:chExt cx="300875" cy="299325"/>
          </a:xfrm>
        </p:grpSpPr>
        <p:sp>
          <p:nvSpPr>
            <p:cNvPr id="6766" name="Google Shape;6766;p1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67" name="Google Shape;6767;p1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68" name="Google Shape;6768;p1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69" name="Google Shape;6769;p1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70" name="Google Shape;6770;p1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71" name="Google Shape;6771;p1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72" name="Google Shape;6772;p18"/>
          <p:cNvGrpSpPr/>
          <p:nvPr/>
        </p:nvGrpSpPr>
        <p:grpSpPr>
          <a:xfrm>
            <a:off x="3001590" y="4016564"/>
            <a:ext cx="338341" cy="338341"/>
            <a:chOff x="-47154800" y="3569100"/>
            <a:chExt cx="300100" cy="300100"/>
          </a:xfrm>
        </p:grpSpPr>
        <p:sp>
          <p:nvSpPr>
            <p:cNvPr id="6773" name="Google Shape;6773;p1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74" name="Google Shape;6774;p1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75" name="Google Shape;6775;p1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76" name="Google Shape;6776;p1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77" name="Google Shape;6777;p1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78" name="Google Shape;6778;p1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79" name="Google Shape;6779;p18"/>
          <p:cNvGrpSpPr/>
          <p:nvPr/>
        </p:nvGrpSpPr>
        <p:grpSpPr>
          <a:xfrm>
            <a:off x="3002043" y="4433912"/>
            <a:ext cx="337439" cy="336593"/>
            <a:chOff x="-47154000" y="3939275"/>
            <a:chExt cx="299300" cy="298550"/>
          </a:xfrm>
        </p:grpSpPr>
        <p:sp>
          <p:nvSpPr>
            <p:cNvPr id="6780" name="Google Shape;6780;p1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81" name="Google Shape;6781;p1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82" name="Google Shape;6782;p1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83" name="Google Shape;6783;p1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84" name="Google Shape;6784;p18"/>
          <p:cNvGrpSpPr/>
          <p:nvPr/>
        </p:nvGrpSpPr>
        <p:grpSpPr>
          <a:xfrm>
            <a:off x="5121366" y="3600996"/>
            <a:ext cx="297500" cy="337468"/>
            <a:chOff x="-45286550" y="3200500"/>
            <a:chExt cx="263875" cy="299325"/>
          </a:xfrm>
        </p:grpSpPr>
        <p:sp>
          <p:nvSpPr>
            <p:cNvPr id="6785" name="Google Shape;6785;p1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86" name="Google Shape;6786;p1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87" name="Google Shape;6787;p1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88" name="Google Shape;6788;p18"/>
          <p:cNvGrpSpPr/>
          <p:nvPr/>
        </p:nvGrpSpPr>
        <p:grpSpPr>
          <a:xfrm>
            <a:off x="5121366" y="4017468"/>
            <a:ext cx="297500" cy="337439"/>
            <a:chOff x="-45286550" y="3569900"/>
            <a:chExt cx="263875" cy="299300"/>
          </a:xfrm>
        </p:grpSpPr>
        <p:sp>
          <p:nvSpPr>
            <p:cNvPr id="6789" name="Google Shape;6789;p1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90" name="Google Shape;6790;p1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91" name="Google Shape;6791;p1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92" name="Google Shape;6792;p1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93" name="Google Shape;6793;p1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94" name="Google Shape;6794;p1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795" name="Google Shape;6795;p18"/>
          <p:cNvGrpSpPr/>
          <p:nvPr/>
        </p:nvGrpSpPr>
        <p:grpSpPr>
          <a:xfrm>
            <a:off x="5132021" y="4433036"/>
            <a:ext cx="276191" cy="338341"/>
            <a:chOff x="-45277900" y="3938500"/>
            <a:chExt cx="244975" cy="300100"/>
          </a:xfrm>
        </p:grpSpPr>
        <p:sp>
          <p:nvSpPr>
            <p:cNvPr id="6796" name="Google Shape;6796;p1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97" name="Google Shape;6797;p1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98" name="Google Shape;6798;p1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799" name="Google Shape;6799;p1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00" name="Google Shape;6800;p18"/>
          <p:cNvGrpSpPr/>
          <p:nvPr/>
        </p:nvGrpSpPr>
        <p:grpSpPr>
          <a:xfrm>
            <a:off x="4261494" y="4879800"/>
            <a:ext cx="338341" cy="338341"/>
            <a:chOff x="-44502875" y="3576975"/>
            <a:chExt cx="300100" cy="300100"/>
          </a:xfrm>
        </p:grpSpPr>
        <p:sp>
          <p:nvSpPr>
            <p:cNvPr id="6801" name="Google Shape;6801;p1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02" name="Google Shape;6802;p1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03" name="Google Shape;6803;p1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04" name="Google Shape;6804;p18"/>
          <p:cNvGrpSpPr/>
          <p:nvPr/>
        </p:nvGrpSpPr>
        <p:grpSpPr>
          <a:xfrm>
            <a:off x="6369315" y="2713757"/>
            <a:ext cx="339234" cy="337781"/>
            <a:chOff x="-13946200" y="3647075"/>
            <a:chExt cx="353650" cy="352100"/>
          </a:xfrm>
        </p:grpSpPr>
        <p:sp>
          <p:nvSpPr>
            <p:cNvPr id="6805" name="Google Shape;6805;p1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06" name="Google Shape;6806;p1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07" name="Google Shape;6807;p1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08" name="Google Shape;6808;p1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09" name="Google Shape;6809;p1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10" name="Google Shape;6810;p1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11" name="Google Shape;6811;p18"/>
          <p:cNvGrpSpPr/>
          <p:nvPr/>
        </p:nvGrpSpPr>
        <p:grpSpPr>
          <a:xfrm>
            <a:off x="8067785" y="2294220"/>
            <a:ext cx="340002" cy="337397"/>
            <a:chOff x="-12163025" y="3214275"/>
            <a:chExt cx="354450" cy="351700"/>
          </a:xfrm>
        </p:grpSpPr>
        <p:sp>
          <p:nvSpPr>
            <p:cNvPr id="6812" name="Google Shape;6812;p1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13" name="Google Shape;6813;p1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14" name="Google Shape;6814;p1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15" name="Google Shape;6815;p18"/>
          <p:cNvGrpSpPr/>
          <p:nvPr/>
        </p:nvGrpSpPr>
        <p:grpSpPr>
          <a:xfrm>
            <a:off x="8068530" y="2713014"/>
            <a:ext cx="338515" cy="339269"/>
            <a:chOff x="-12160675" y="3647875"/>
            <a:chExt cx="352900" cy="353650"/>
          </a:xfrm>
        </p:grpSpPr>
        <p:sp>
          <p:nvSpPr>
            <p:cNvPr id="6816" name="Google Shape;6816;p1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17" name="Google Shape;6817;p1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18" name="Google Shape;6818;p1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19" name="Google Shape;6819;p1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20" name="Google Shape;6820;p1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21" name="Google Shape;6821;p1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22" name="Google Shape;6822;p1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23" name="Google Shape;6823;p18"/>
          <p:cNvGrpSpPr/>
          <p:nvPr/>
        </p:nvGrpSpPr>
        <p:grpSpPr>
          <a:xfrm>
            <a:off x="8078736" y="3136306"/>
            <a:ext cx="337748" cy="339269"/>
            <a:chOff x="-12160675" y="4081850"/>
            <a:chExt cx="352100" cy="353650"/>
          </a:xfrm>
        </p:grpSpPr>
        <p:sp>
          <p:nvSpPr>
            <p:cNvPr id="6824" name="Google Shape;6824;p1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25" name="Google Shape;6825;p1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26" name="Google Shape;6826;p1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27" name="Google Shape;6827;p1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28" name="Google Shape;6828;p1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29" name="Google Shape;6829;p1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30" name="Google Shape;6830;p18"/>
          <p:cNvGrpSpPr/>
          <p:nvPr/>
        </p:nvGrpSpPr>
        <p:grpSpPr>
          <a:xfrm>
            <a:off x="6369177" y="3588156"/>
            <a:ext cx="338491" cy="338716"/>
            <a:chOff x="-10391650" y="3180600"/>
            <a:chExt cx="352875" cy="353075"/>
          </a:xfrm>
        </p:grpSpPr>
        <p:sp>
          <p:nvSpPr>
            <p:cNvPr id="6831" name="Google Shape;6831;p1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32" name="Google Shape;6832;p1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33" name="Google Shape;6833;p1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34" name="Google Shape;6834;p1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35" name="Google Shape;6835;p1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36" name="Google Shape;6836;p1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37" name="Google Shape;6837;p18"/>
          <p:cNvGrpSpPr/>
          <p:nvPr/>
        </p:nvGrpSpPr>
        <p:grpSpPr>
          <a:xfrm>
            <a:off x="6369178" y="4042250"/>
            <a:ext cx="337748" cy="337038"/>
            <a:chOff x="-10390875" y="3616350"/>
            <a:chExt cx="352100" cy="351325"/>
          </a:xfrm>
        </p:grpSpPr>
        <p:sp>
          <p:nvSpPr>
            <p:cNvPr id="6838" name="Google Shape;6838;p1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39" name="Google Shape;6839;p1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40" name="Google Shape;6840;p1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41" name="Google Shape;6841;p18"/>
          <p:cNvGrpSpPr/>
          <p:nvPr/>
        </p:nvGrpSpPr>
        <p:grpSpPr>
          <a:xfrm>
            <a:off x="8909155" y="3589550"/>
            <a:ext cx="297700" cy="337781"/>
            <a:chOff x="-10370400" y="4049550"/>
            <a:chExt cx="310350" cy="352100"/>
          </a:xfrm>
        </p:grpSpPr>
        <p:sp>
          <p:nvSpPr>
            <p:cNvPr id="6842" name="Google Shape;6842;p1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43" name="Google Shape;6843;p1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44" name="Google Shape;6844;p1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45" name="Google Shape;6845;p1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46" name="Google Shape;6846;p1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47" name="Google Shape;6847;p18"/>
          <p:cNvGrpSpPr/>
          <p:nvPr/>
        </p:nvGrpSpPr>
        <p:grpSpPr>
          <a:xfrm>
            <a:off x="8056063" y="3588543"/>
            <a:ext cx="361177" cy="337950"/>
            <a:chOff x="-8674650" y="3210975"/>
            <a:chExt cx="376525" cy="352275"/>
          </a:xfrm>
        </p:grpSpPr>
        <p:sp>
          <p:nvSpPr>
            <p:cNvPr id="6848" name="Google Shape;6848;p1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49" name="Google Shape;6849;p1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50" name="Google Shape;6850;p1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51" name="Google Shape;6851;p1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52" name="Google Shape;6852;p1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53" name="Google Shape;6853;p1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54" name="Google Shape;6854;p18"/>
          <p:cNvGrpSpPr/>
          <p:nvPr/>
        </p:nvGrpSpPr>
        <p:grpSpPr>
          <a:xfrm>
            <a:off x="6790823" y="2713757"/>
            <a:ext cx="339258" cy="337781"/>
            <a:chOff x="-13512225" y="3647075"/>
            <a:chExt cx="353675" cy="352100"/>
          </a:xfrm>
        </p:grpSpPr>
        <p:sp>
          <p:nvSpPr>
            <p:cNvPr id="6855" name="Google Shape;6855;p1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56" name="Google Shape;6856;p1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57" name="Google Shape;6857;p1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58" name="Google Shape;6858;p1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59" name="Google Shape;6859;p1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60" name="Google Shape;6860;p1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61" name="Google Shape;6861;p1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62" name="Google Shape;6862;p1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63" name="Google Shape;6863;p1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64" name="Google Shape;6864;p1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65" name="Google Shape;6865;p18"/>
          <p:cNvGrpSpPr/>
          <p:nvPr/>
        </p:nvGrpSpPr>
        <p:grpSpPr>
          <a:xfrm>
            <a:off x="6800645" y="3136679"/>
            <a:ext cx="339258" cy="338525"/>
            <a:chOff x="-13512225" y="4080275"/>
            <a:chExt cx="353675" cy="352875"/>
          </a:xfrm>
        </p:grpSpPr>
        <p:sp>
          <p:nvSpPr>
            <p:cNvPr id="6866" name="Google Shape;6866;p1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67" name="Google Shape;6867;p1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68" name="Google Shape;6868;p1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69" name="Google Shape;6869;p1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70" name="Google Shape;6870;p1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71" name="Google Shape;6871;p1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72" name="Google Shape;6872;p1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73" name="Google Shape;6873;p1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74" name="Google Shape;6874;p1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75" name="Google Shape;6875;p1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76" name="Google Shape;6876;p1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77" name="Google Shape;6877;p18"/>
          <p:cNvGrpSpPr/>
          <p:nvPr/>
        </p:nvGrpSpPr>
        <p:grpSpPr>
          <a:xfrm>
            <a:off x="8489293" y="2324643"/>
            <a:ext cx="339234" cy="276551"/>
            <a:chOff x="-11728250" y="3245400"/>
            <a:chExt cx="353650" cy="288275"/>
          </a:xfrm>
        </p:grpSpPr>
        <p:sp>
          <p:nvSpPr>
            <p:cNvPr id="6878" name="Google Shape;6878;p1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79" name="Google Shape;6879;p1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80" name="Google Shape;6880;p1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81" name="Google Shape;6881;p1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82" name="Google Shape;6882;p1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83" name="Google Shape;6883;p18"/>
          <p:cNvGrpSpPr/>
          <p:nvPr/>
        </p:nvGrpSpPr>
        <p:grpSpPr>
          <a:xfrm>
            <a:off x="8520252" y="3136679"/>
            <a:ext cx="296956" cy="338525"/>
            <a:chOff x="-11703850" y="4081850"/>
            <a:chExt cx="309575" cy="352875"/>
          </a:xfrm>
        </p:grpSpPr>
        <p:sp>
          <p:nvSpPr>
            <p:cNvPr id="6884" name="Google Shape;6884;p1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85" name="Google Shape;6885;p1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86" name="Google Shape;6886;p1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87" name="Google Shape;6887;p1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88" name="Google Shape;6888;p1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89" name="Google Shape;6889;p1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90" name="Google Shape;6890;p1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91" name="Google Shape;6891;p1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92" name="Google Shape;6892;p18"/>
          <p:cNvGrpSpPr/>
          <p:nvPr/>
        </p:nvGrpSpPr>
        <p:grpSpPr>
          <a:xfrm>
            <a:off x="6795162" y="3588254"/>
            <a:ext cx="340002" cy="338525"/>
            <a:chOff x="-9958475" y="3180025"/>
            <a:chExt cx="354450" cy="352875"/>
          </a:xfrm>
        </p:grpSpPr>
        <p:sp>
          <p:nvSpPr>
            <p:cNvPr id="6893" name="Google Shape;6893;p1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94" name="Google Shape;6894;p1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95" name="Google Shape;6895;p1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896" name="Google Shape;6896;p18"/>
          <p:cNvGrpSpPr/>
          <p:nvPr/>
        </p:nvGrpSpPr>
        <p:grpSpPr>
          <a:xfrm>
            <a:off x="6803854" y="4041569"/>
            <a:ext cx="321872" cy="338405"/>
            <a:chOff x="-9949025" y="3615575"/>
            <a:chExt cx="335550" cy="352750"/>
          </a:xfrm>
        </p:grpSpPr>
        <p:sp>
          <p:nvSpPr>
            <p:cNvPr id="6897" name="Google Shape;6897;p1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98" name="Google Shape;6898;p1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899" name="Google Shape;6899;p1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00" name="Google Shape;6900;p18"/>
          <p:cNvGrpSpPr/>
          <p:nvPr/>
        </p:nvGrpSpPr>
        <p:grpSpPr>
          <a:xfrm>
            <a:off x="9313233" y="3587765"/>
            <a:ext cx="343024" cy="341355"/>
            <a:chOff x="-9961625" y="4048175"/>
            <a:chExt cx="357600" cy="355825"/>
          </a:xfrm>
        </p:grpSpPr>
        <p:sp>
          <p:nvSpPr>
            <p:cNvPr id="6901" name="Google Shape;6901;p1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02" name="Google Shape;6902;p1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03" name="Google Shape;6903;p1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04" name="Google Shape;6904;p1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05" name="Google Shape;6905;p1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06" name="Google Shape;6906;p1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07" name="Google Shape;6907;p18"/>
          <p:cNvGrpSpPr/>
          <p:nvPr/>
        </p:nvGrpSpPr>
        <p:grpSpPr>
          <a:xfrm>
            <a:off x="8062492" y="4040634"/>
            <a:ext cx="347580" cy="340275"/>
            <a:chOff x="-8680950" y="3624225"/>
            <a:chExt cx="362350" cy="354700"/>
          </a:xfrm>
        </p:grpSpPr>
        <p:sp>
          <p:nvSpPr>
            <p:cNvPr id="6908" name="Google Shape;6908;p1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09" name="Google Shape;6909;p1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10" name="Google Shape;6910;p1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11" name="Google Shape;6911;p1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12" name="Google Shape;6912;p1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13" name="Google Shape;6913;p1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14" name="Google Shape;6914;p18"/>
          <p:cNvGrpSpPr/>
          <p:nvPr/>
        </p:nvGrpSpPr>
        <p:grpSpPr>
          <a:xfrm>
            <a:off x="7239866" y="2293642"/>
            <a:ext cx="298443" cy="338549"/>
            <a:chOff x="-13056975" y="3212300"/>
            <a:chExt cx="311125" cy="352900"/>
          </a:xfrm>
        </p:grpSpPr>
        <p:sp>
          <p:nvSpPr>
            <p:cNvPr id="6915" name="Google Shape;6915;p1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16" name="Google Shape;6916;p1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17" name="Google Shape;6917;p1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18" name="Google Shape;6918;p1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19" name="Google Shape;6919;p18"/>
          <p:cNvGrpSpPr/>
          <p:nvPr/>
        </p:nvGrpSpPr>
        <p:grpSpPr>
          <a:xfrm>
            <a:off x="7218330" y="2713448"/>
            <a:ext cx="341512" cy="338405"/>
            <a:chOff x="-13077450" y="3647075"/>
            <a:chExt cx="356025" cy="352750"/>
          </a:xfrm>
        </p:grpSpPr>
        <p:sp>
          <p:nvSpPr>
            <p:cNvPr id="6920" name="Google Shape;6920;p1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21" name="Google Shape;6921;p1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22" name="Google Shape;6922;p1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23" name="Google Shape;6923;p18"/>
          <p:cNvGrpSpPr/>
          <p:nvPr/>
        </p:nvGrpSpPr>
        <p:grpSpPr>
          <a:xfrm>
            <a:off x="7228907" y="3135924"/>
            <a:ext cx="340002" cy="340035"/>
            <a:chOff x="-13079025" y="4079475"/>
            <a:chExt cx="354450" cy="354450"/>
          </a:xfrm>
        </p:grpSpPr>
        <p:sp>
          <p:nvSpPr>
            <p:cNvPr id="6924" name="Google Shape;6924;p1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25" name="Google Shape;6925;p1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26" name="Google Shape;6926;p1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27" name="Google Shape;6927;p1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28" name="Google Shape;6928;p18"/>
          <p:cNvGrpSpPr/>
          <p:nvPr/>
        </p:nvGrpSpPr>
        <p:grpSpPr>
          <a:xfrm>
            <a:off x="8917543" y="2294026"/>
            <a:ext cx="339258" cy="337781"/>
            <a:chOff x="-11292700" y="3213875"/>
            <a:chExt cx="353675" cy="352100"/>
          </a:xfrm>
        </p:grpSpPr>
        <p:sp>
          <p:nvSpPr>
            <p:cNvPr id="6929" name="Google Shape;6929;p1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30" name="Google Shape;6930;p1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31" name="Google Shape;6931;p1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32" name="Google Shape;6932;p1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33" name="Google Shape;6933;p1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34" name="Google Shape;6934;p1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35" name="Google Shape;6935;p1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36" name="Google Shape;6936;p18"/>
          <p:cNvGrpSpPr/>
          <p:nvPr/>
        </p:nvGrpSpPr>
        <p:grpSpPr>
          <a:xfrm>
            <a:off x="8911883" y="2713014"/>
            <a:ext cx="350577" cy="339269"/>
            <a:chOff x="-11299000" y="3647875"/>
            <a:chExt cx="365475" cy="353650"/>
          </a:xfrm>
        </p:grpSpPr>
        <p:sp>
          <p:nvSpPr>
            <p:cNvPr id="6937" name="Google Shape;6937;p1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38" name="Google Shape;6938;p1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39" name="Google Shape;6939;p1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40" name="Google Shape;6940;p1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41" name="Google Shape;6941;p1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42" name="Google Shape;6942;p1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43" name="Google Shape;6943;p18"/>
          <p:cNvGrpSpPr/>
          <p:nvPr/>
        </p:nvGrpSpPr>
        <p:grpSpPr>
          <a:xfrm>
            <a:off x="8926608" y="3147254"/>
            <a:ext cx="340770" cy="317371"/>
            <a:chOff x="-11295075" y="4092875"/>
            <a:chExt cx="355250" cy="330825"/>
          </a:xfrm>
        </p:grpSpPr>
        <p:sp>
          <p:nvSpPr>
            <p:cNvPr id="6944" name="Google Shape;6944;p1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45" name="Google Shape;6945;p1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46" name="Google Shape;6946;p1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47" name="Google Shape;6947;p1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48" name="Google Shape;6948;p1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49" name="Google Shape;6949;p18"/>
          <p:cNvGrpSpPr/>
          <p:nvPr/>
        </p:nvGrpSpPr>
        <p:grpSpPr>
          <a:xfrm>
            <a:off x="7236706" y="3588254"/>
            <a:ext cx="297700" cy="338525"/>
            <a:chOff x="-9500075" y="3180800"/>
            <a:chExt cx="310350" cy="352875"/>
          </a:xfrm>
        </p:grpSpPr>
        <p:sp>
          <p:nvSpPr>
            <p:cNvPr id="6950" name="Google Shape;6950;p1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51" name="Google Shape;6951;p1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52" name="Google Shape;6952;p1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53" name="Google Shape;6953;p1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54" name="Google Shape;6954;p1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55" name="Google Shape;6955;p1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56" name="Google Shape;6956;p1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57" name="Google Shape;6957;p1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58" name="Google Shape;6958;p1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59" name="Google Shape;6959;p18"/>
          <p:cNvGrpSpPr/>
          <p:nvPr/>
        </p:nvGrpSpPr>
        <p:grpSpPr>
          <a:xfrm>
            <a:off x="7215555" y="4041125"/>
            <a:ext cx="339258" cy="339292"/>
            <a:chOff x="-9523700" y="3614000"/>
            <a:chExt cx="353675" cy="353675"/>
          </a:xfrm>
        </p:grpSpPr>
        <p:sp>
          <p:nvSpPr>
            <p:cNvPr id="6960" name="Google Shape;6960;p1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61" name="Google Shape;6961;p1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62" name="Google Shape;6962;p1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63" name="Google Shape;6963;p1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64" name="Google Shape;6964;p1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65" name="Google Shape;6965;p1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66" name="Google Shape;6966;p1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67" name="Google Shape;6967;p1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68" name="Google Shape;6968;p1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69" name="Google Shape;6969;p18"/>
          <p:cNvGrpSpPr/>
          <p:nvPr/>
        </p:nvGrpSpPr>
        <p:grpSpPr>
          <a:xfrm>
            <a:off x="8915508" y="4062687"/>
            <a:ext cx="339258" cy="337781"/>
            <a:chOff x="-9523700" y="4049550"/>
            <a:chExt cx="353675" cy="352100"/>
          </a:xfrm>
        </p:grpSpPr>
        <p:sp>
          <p:nvSpPr>
            <p:cNvPr id="6970" name="Google Shape;6970;p1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71" name="Google Shape;6971;p1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72" name="Google Shape;6972;p1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73" name="Google Shape;6973;p1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74" name="Google Shape;6974;p1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75" name="Google Shape;6975;p1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76" name="Google Shape;6976;p1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77" name="Google Shape;6977;p18"/>
          <p:cNvGrpSpPr/>
          <p:nvPr/>
        </p:nvGrpSpPr>
        <p:grpSpPr>
          <a:xfrm>
            <a:off x="8492758" y="4062662"/>
            <a:ext cx="340002" cy="296218"/>
            <a:chOff x="-8209150" y="3659675"/>
            <a:chExt cx="354450" cy="308775"/>
          </a:xfrm>
        </p:grpSpPr>
        <p:sp>
          <p:nvSpPr>
            <p:cNvPr id="6978" name="Google Shape;6978;p1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79" name="Google Shape;6979;p1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80" name="Google Shape;6980;p1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81" name="Google Shape;6981;p1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82" name="Google Shape;6982;p1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83" name="Google Shape;6983;p1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84" name="Google Shape;6984;p18"/>
          <p:cNvGrpSpPr/>
          <p:nvPr/>
        </p:nvGrpSpPr>
        <p:grpSpPr>
          <a:xfrm>
            <a:off x="7648532" y="3137818"/>
            <a:ext cx="339258" cy="336247"/>
            <a:chOff x="-12643475" y="4081850"/>
            <a:chExt cx="353675" cy="350500"/>
          </a:xfrm>
        </p:grpSpPr>
        <p:sp>
          <p:nvSpPr>
            <p:cNvPr id="6985" name="Google Shape;6985;p1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86" name="Google Shape;6986;p1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87" name="Google Shape;6987;p1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88" name="Google Shape;6988;p1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6989" name="Google Shape;6989;p18"/>
          <p:cNvSpPr/>
          <p:nvPr/>
        </p:nvSpPr>
        <p:spPr>
          <a:xfrm>
            <a:off x="9375298" y="2713666"/>
            <a:ext cx="260697" cy="337637"/>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6990" name="Google Shape;6990;p18"/>
          <p:cNvGrpSpPr/>
          <p:nvPr/>
        </p:nvGrpSpPr>
        <p:grpSpPr>
          <a:xfrm>
            <a:off x="9346246" y="3147254"/>
            <a:ext cx="339258" cy="317371"/>
            <a:chOff x="-10858725" y="4092875"/>
            <a:chExt cx="353675" cy="330825"/>
          </a:xfrm>
        </p:grpSpPr>
        <p:sp>
          <p:nvSpPr>
            <p:cNvPr id="6991" name="Google Shape;6991;p1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92" name="Google Shape;6992;p1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93" name="Google Shape;6993;p1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94" name="Google Shape;6994;p1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95" name="Google Shape;6995;p1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96" name="Google Shape;6996;p1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6997" name="Google Shape;6997;p18"/>
          <p:cNvGrpSpPr/>
          <p:nvPr/>
        </p:nvGrpSpPr>
        <p:grpSpPr>
          <a:xfrm>
            <a:off x="7687695" y="4041509"/>
            <a:ext cx="240265" cy="338525"/>
            <a:chOff x="-9039300" y="3614000"/>
            <a:chExt cx="250475" cy="352875"/>
          </a:xfrm>
        </p:grpSpPr>
        <p:sp>
          <p:nvSpPr>
            <p:cNvPr id="6998" name="Google Shape;6998;p1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6999" name="Google Shape;6999;p1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00" name="Google Shape;7000;p18"/>
          <p:cNvGrpSpPr/>
          <p:nvPr/>
        </p:nvGrpSpPr>
        <p:grpSpPr>
          <a:xfrm>
            <a:off x="9337189" y="4062687"/>
            <a:ext cx="337748" cy="337781"/>
            <a:chOff x="-9088150" y="4049550"/>
            <a:chExt cx="352100" cy="352100"/>
          </a:xfrm>
        </p:grpSpPr>
        <p:sp>
          <p:nvSpPr>
            <p:cNvPr id="7001" name="Google Shape;7001;p1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02" name="Google Shape;7002;p1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03" name="Google Shape;7003;p1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04" name="Google Shape;7004;p1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05" name="Google Shape;7005;p1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06" name="Google Shape;7006;p1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07" name="Google Shape;7007;p18"/>
          <p:cNvGrpSpPr/>
          <p:nvPr/>
        </p:nvGrpSpPr>
        <p:grpSpPr>
          <a:xfrm>
            <a:off x="8512774" y="3588623"/>
            <a:ext cx="300721" cy="337781"/>
            <a:chOff x="-8191825" y="3174500"/>
            <a:chExt cx="313500" cy="352100"/>
          </a:xfrm>
        </p:grpSpPr>
        <p:sp>
          <p:nvSpPr>
            <p:cNvPr id="7008" name="Google Shape;7008;p1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09" name="Google Shape;7009;p1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10" name="Google Shape;7010;p1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11" name="Google Shape;7011;p18"/>
          <p:cNvGrpSpPr/>
          <p:nvPr/>
        </p:nvGrpSpPr>
        <p:grpSpPr>
          <a:xfrm>
            <a:off x="6369305" y="2293883"/>
            <a:ext cx="339258" cy="338070"/>
            <a:chOff x="-13947000" y="3212800"/>
            <a:chExt cx="353675" cy="352400"/>
          </a:xfrm>
        </p:grpSpPr>
        <p:sp>
          <p:nvSpPr>
            <p:cNvPr id="7012" name="Google Shape;7012;p1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13" name="Google Shape;7013;p1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014" name="Google Shape;7014;p18"/>
          <p:cNvSpPr/>
          <p:nvPr/>
        </p:nvSpPr>
        <p:spPr>
          <a:xfrm>
            <a:off x="6410370" y="3137247"/>
            <a:ext cx="258419" cy="337013"/>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015" name="Google Shape;7015;p18"/>
          <p:cNvGrpSpPr/>
          <p:nvPr/>
        </p:nvGrpSpPr>
        <p:grpSpPr>
          <a:xfrm>
            <a:off x="6790823" y="2293272"/>
            <a:ext cx="339258" cy="339292"/>
            <a:chOff x="-13512225" y="3211525"/>
            <a:chExt cx="353675" cy="353675"/>
          </a:xfrm>
        </p:grpSpPr>
        <p:sp>
          <p:nvSpPr>
            <p:cNvPr id="7016" name="Google Shape;7016;p1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17" name="Google Shape;7017;p1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18" name="Google Shape;7018;p1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19" name="Google Shape;7019;p1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20" name="Google Shape;7020;p1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21" name="Google Shape;7021;p18"/>
          <p:cNvGrpSpPr/>
          <p:nvPr/>
        </p:nvGrpSpPr>
        <p:grpSpPr>
          <a:xfrm>
            <a:off x="7638712" y="2293642"/>
            <a:ext cx="339258" cy="338549"/>
            <a:chOff x="-12643475" y="3212300"/>
            <a:chExt cx="353675" cy="352900"/>
          </a:xfrm>
        </p:grpSpPr>
        <p:sp>
          <p:nvSpPr>
            <p:cNvPr id="7022" name="Google Shape;7022;p1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23" name="Google Shape;7023;p1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24" name="Google Shape;7024;p1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25" name="Google Shape;7025;p1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26" name="Google Shape;7026;p1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27" name="Google Shape;7027;p1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28" name="Google Shape;7028;p1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29" name="Google Shape;7029;p1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30" name="Google Shape;7030;p1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31" name="Google Shape;7031;p18"/>
          <p:cNvGrpSpPr/>
          <p:nvPr/>
        </p:nvGrpSpPr>
        <p:grpSpPr>
          <a:xfrm>
            <a:off x="7638712" y="2723903"/>
            <a:ext cx="339258" cy="317491"/>
            <a:chOff x="-12643475" y="3657325"/>
            <a:chExt cx="353675" cy="330950"/>
          </a:xfrm>
        </p:grpSpPr>
        <p:sp>
          <p:nvSpPr>
            <p:cNvPr id="7032" name="Google Shape;7032;p1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33" name="Google Shape;7033;p1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34" name="Google Shape;7034;p1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35" name="Google Shape;7035;p1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36" name="Google Shape;7036;p1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37" name="Google Shape;7037;p1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38" name="Google Shape;7038;p18"/>
          <p:cNvGrpSpPr/>
          <p:nvPr/>
        </p:nvGrpSpPr>
        <p:grpSpPr>
          <a:xfrm>
            <a:off x="9336808" y="2294026"/>
            <a:ext cx="338491" cy="337781"/>
            <a:chOff x="-10857925" y="3213875"/>
            <a:chExt cx="352875" cy="352100"/>
          </a:xfrm>
        </p:grpSpPr>
        <p:sp>
          <p:nvSpPr>
            <p:cNvPr id="7039" name="Google Shape;7039;p1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0" name="Google Shape;7040;p1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1" name="Google Shape;7041;p1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2" name="Google Shape;7042;p1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3" name="Google Shape;7043;p1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4" name="Google Shape;7044;p1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5" name="Google Shape;7045;p1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6" name="Google Shape;7046;p1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7" name="Google Shape;7047;p1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48" name="Google Shape;7048;p1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49" name="Google Shape;7049;p18"/>
          <p:cNvGrpSpPr/>
          <p:nvPr/>
        </p:nvGrpSpPr>
        <p:grpSpPr>
          <a:xfrm>
            <a:off x="7638631" y="3588720"/>
            <a:ext cx="339139" cy="337590"/>
            <a:chOff x="-9089725" y="3180200"/>
            <a:chExt cx="353550" cy="351900"/>
          </a:xfrm>
        </p:grpSpPr>
        <p:sp>
          <p:nvSpPr>
            <p:cNvPr id="7050" name="Google Shape;7050;p1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51" name="Google Shape;7051;p1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52" name="Google Shape;7052;p18"/>
          <p:cNvGrpSpPr/>
          <p:nvPr/>
        </p:nvGrpSpPr>
        <p:grpSpPr>
          <a:xfrm>
            <a:off x="8488153" y="2712343"/>
            <a:ext cx="341512" cy="340611"/>
            <a:chOff x="7083760" y="1971660"/>
            <a:chExt cx="358588" cy="357642"/>
          </a:xfrm>
        </p:grpSpPr>
        <p:sp>
          <p:nvSpPr>
            <p:cNvPr id="7053" name="Google Shape;7053;p1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54" name="Google Shape;7054;p1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55" name="Google Shape;7055;p1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56" name="Google Shape;7056;p1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57" name="Google Shape;7057;p1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58" name="Google Shape;7058;p1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59" name="Google Shape;7059;p1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60" name="Google Shape;7060;p1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61" name="Google Shape;7061;p1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62" name="Google Shape;7062;p1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63" name="Google Shape;7063;p1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64" name="Google Shape;7064;p1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065" name="Google Shape;7065;p18"/>
          <p:cNvSpPr txBox="1"/>
          <p:nvPr/>
        </p:nvSpPr>
        <p:spPr>
          <a:xfrm>
            <a:off x="2550928" y="1660857"/>
            <a:ext cx="3316286"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Creative Process Icons</a:t>
            </a:r>
            <a:endParaRPr sz="2286" kern="0">
              <a:solidFill>
                <a:srgbClr val="FFFFFF"/>
              </a:solidFill>
              <a:latin typeface="Arial"/>
              <a:cs typeface="Arial"/>
              <a:sym typeface="Arial"/>
            </a:endParaRPr>
          </a:p>
        </p:txBody>
      </p:sp>
      <p:sp>
        <p:nvSpPr>
          <p:cNvPr id="7066" name="Google Shape;7066;p18"/>
          <p:cNvSpPr txBox="1"/>
          <p:nvPr/>
        </p:nvSpPr>
        <p:spPr>
          <a:xfrm>
            <a:off x="6368762" y="1660857"/>
            <a:ext cx="3316286"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Performing Arts Icons</a:t>
            </a:r>
            <a:endParaRPr sz="2286" kern="0">
              <a:solidFill>
                <a:srgbClr val="FFFFFF"/>
              </a:solidFill>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70"/>
        <p:cNvGrpSpPr/>
        <p:nvPr/>
      </p:nvGrpSpPr>
      <p:grpSpPr>
        <a:xfrm>
          <a:off x="0" y="0"/>
          <a:ext cx="0" cy="0"/>
          <a:chOff x="0" y="0"/>
          <a:chExt cx="0" cy="0"/>
        </a:xfrm>
      </p:grpSpPr>
      <p:sp>
        <p:nvSpPr>
          <p:cNvPr id="7071" name="Google Shape;7071;p19"/>
          <p:cNvSpPr/>
          <p:nvPr/>
        </p:nvSpPr>
        <p:spPr>
          <a:xfrm>
            <a:off x="2505467" y="2590257"/>
            <a:ext cx="327051" cy="425712"/>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072" name="Google Shape;7072;p19"/>
          <p:cNvGrpSpPr/>
          <p:nvPr/>
        </p:nvGrpSpPr>
        <p:grpSpPr>
          <a:xfrm>
            <a:off x="2454910" y="3116389"/>
            <a:ext cx="431236" cy="428070"/>
            <a:chOff x="-21322300" y="3693325"/>
            <a:chExt cx="306400" cy="304150"/>
          </a:xfrm>
        </p:grpSpPr>
        <p:sp>
          <p:nvSpPr>
            <p:cNvPr id="7073" name="Google Shape;7073;p1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74" name="Google Shape;7074;p1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75" name="Google Shape;7075;p1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76" name="Google Shape;7076;p1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77" name="Google Shape;7077;p19"/>
          <p:cNvGrpSpPr/>
          <p:nvPr/>
        </p:nvGrpSpPr>
        <p:grpSpPr>
          <a:xfrm>
            <a:off x="2454346" y="3656137"/>
            <a:ext cx="432362" cy="402419"/>
            <a:chOff x="-21322300" y="4077125"/>
            <a:chExt cx="307200" cy="285925"/>
          </a:xfrm>
        </p:grpSpPr>
        <p:sp>
          <p:nvSpPr>
            <p:cNvPr id="7078" name="Google Shape;7078;p1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79" name="Google Shape;7079;p1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0" name="Google Shape;7080;p1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1" name="Google Shape;7081;p1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2" name="Google Shape;7082;p1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3" name="Google Shape;7083;p1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4" name="Google Shape;7084;p1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5" name="Google Shape;7085;p1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6" name="Google Shape;7086;p1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7" name="Google Shape;7087;p1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8" name="Google Shape;7088;p1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89" name="Google Shape;7089;p1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090" name="Google Shape;7090;p19"/>
          <p:cNvGrpSpPr/>
          <p:nvPr/>
        </p:nvGrpSpPr>
        <p:grpSpPr>
          <a:xfrm>
            <a:off x="5099277" y="2588408"/>
            <a:ext cx="430146" cy="428773"/>
            <a:chOff x="-19394200" y="3333800"/>
            <a:chExt cx="305625" cy="304650"/>
          </a:xfrm>
        </p:grpSpPr>
        <p:sp>
          <p:nvSpPr>
            <p:cNvPr id="7091" name="Google Shape;7091;p1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92" name="Google Shape;7092;p1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93" name="Google Shape;7093;p1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94" name="Google Shape;7094;p1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95" name="Google Shape;7095;p1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96" name="Google Shape;7096;p1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97" name="Google Shape;7097;p1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98" name="Google Shape;7098;p1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099" name="Google Shape;7099;p1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00" name="Google Shape;7100;p19"/>
          <p:cNvGrpSpPr/>
          <p:nvPr/>
        </p:nvGrpSpPr>
        <p:grpSpPr>
          <a:xfrm>
            <a:off x="5098169" y="3116459"/>
            <a:ext cx="432362" cy="427929"/>
            <a:chOff x="-19396575" y="3708500"/>
            <a:chExt cx="307200" cy="304050"/>
          </a:xfrm>
        </p:grpSpPr>
        <p:sp>
          <p:nvSpPr>
            <p:cNvPr id="7101" name="Google Shape;7101;p1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02" name="Google Shape;7102;p1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03" name="Google Shape;7103;p1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04" name="Google Shape;7104;p19"/>
          <p:cNvGrpSpPr/>
          <p:nvPr/>
        </p:nvGrpSpPr>
        <p:grpSpPr>
          <a:xfrm>
            <a:off x="5092626" y="3643013"/>
            <a:ext cx="443446" cy="428668"/>
            <a:chOff x="-19394200" y="4084200"/>
            <a:chExt cx="315075" cy="304575"/>
          </a:xfrm>
        </p:grpSpPr>
        <p:sp>
          <p:nvSpPr>
            <p:cNvPr id="7105" name="Google Shape;7105;p1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06" name="Google Shape;7106;p1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07" name="Google Shape;7107;p1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08" name="Google Shape;7108;p1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09" name="Google Shape;7109;p1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10" name="Google Shape;7110;p1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11" name="Google Shape;7111;p19"/>
          <p:cNvGrpSpPr/>
          <p:nvPr/>
        </p:nvGrpSpPr>
        <p:grpSpPr>
          <a:xfrm>
            <a:off x="7764733" y="2588287"/>
            <a:ext cx="381378" cy="429019"/>
            <a:chOff x="-17526750" y="3309200"/>
            <a:chExt cx="270975" cy="304825"/>
          </a:xfrm>
        </p:grpSpPr>
        <p:sp>
          <p:nvSpPr>
            <p:cNvPr id="7112" name="Google Shape;7112;p1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13" name="Google Shape;7113;p1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14" name="Google Shape;7114;p1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15" name="Google Shape;7115;p1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16" name="Google Shape;7116;p1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17" name="Google Shape;7117;p19"/>
          <p:cNvGrpSpPr/>
          <p:nvPr/>
        </p:nvGrpSpPr>
        <p:grpSpPr>
          <a:xfrm>
            <a:off x="7742020" y="3117024"/>
            <a:ext cx="426803" cy="426803"/>
            <a:chOff x="-17542500" y="3684100"/>
            <a:chExt cx="303250" cy="303250"/>
          </a:xfrm>
        </p:grpSpPr>
        <p:sp>
          <p:nvSpPr>
            <p:cNvPr id="7118" name="Google Shape;7118;p1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19" name="Google Shape;7119;p1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20" name="Google Shape;7120;p1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21" name="Google Shape;7121;p1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22" name="Google Shape;7122;p1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23" name="Google Shape;7123;p1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24" name="Google Shape;7124;p1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25" name="Google Shape;7125;p19"/>
          <p:cNvGrpSpPr/>
          <p:nvPr/>
        </p:nvGrpSpPr>
        <p:grpSpPr>
          <a:xfrm>
            <a:off x="7741457" y="3656685"/>
            <a:ext cx="427929" cy="401329"/>
            <a:chOff x="-17542500" y="4068450"/>
            <a:chExt cx="304050" cy="285150"/>
          </a:xfrm>
        </p:grpSpPr>
        <p:sp>
          <p:nvSpPr>
            <p:cNvPr id="7126" name="Google Shape;7126;p1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27" name="Google Shape;7127;p1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28" name="Google Shape;7128;p1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29" name="Google Shape;7129;p1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30" name="Google Shape;7130;p1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31" name="Google Shape;7131;p1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32" name="Google Shape;7132;p19"/>
          <p:cNvGrpSpPr/>
          <p:nvPr/>
        </p:nvGrpSpPr>
        <p:grpSpPr>
          <a:xfrm>
            <a:off x="5103762" y="4162775"/>
            <a:ext cx="327051" cy="427929"/>
            <a:chOff x="-15652200" y="3335975"/>
            <a:chExt cx="232375" cy="304050"/>
          </a:xfrm>
        </p:grpSpPr>
        <p:sp>
          <p:nvSpPr>
            <p:cNvPr id="7133" name="Google Shape;7133;p1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34" name="Google Shape;7134;p1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35" name="Google Shape;7135;p1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36" name="Google Shape;7136;p1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37" name="Google Shape;7137;p1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38" name="Google Shape;7138;p1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39" name="Google Shape;7139;p1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40" name="Google Shape;7140;p1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41" name="Google Shape;7141;p1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42" name="Google Shape;7142;p19"/>
          <p:cNvGrpSpPr/>
          <p:nvPr/>
        </p:nvGrpSpPr>
        <p:grpSpPr>
          <a:xfrm>
            <a:off x="2983134" y="2588834"/>
            <a:ext cx="429019" cy="427929"/>
            <a:chOff x="-20946600" y="3317850"/>
            <a:chExt cx="304825" cy="304050"/>
          </a:xfrm>
        </p:grpSpPr>
        <p:sp>
          <p:nvSpPr>
            <p:cNvPr id="7143" name="Google Shape;7143;p1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44" name="Google Shape;7144;p1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45" name="Google Shape;7145;p1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46" name="Google Shape;7146;p19"/>
          <p:cNvGrpSpPr/>
          <p:nvPr/>
        </p:nvGrpSpPr>
        <p:grpSpPr>
          <a:xfrm>
            <a:off x="2983682" y="3116599"/>
            <a:ext cx="427929" cy="427648"/>
            <a:chOff x="-20945825" y="3692175"/>
            <a:chExt cx="304050" cy="303850"/>
          </a:xfrm>
        </p:grpSpPr>
        <p:sp>
          <p:nvSpPr>
            <p:cNvPr id="7147" name="Google Shape;7147;p1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48" name="Google Shape;7148;p1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49" name="Google Shape;7149;p1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50" name="Google Shape;7150;p1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51" name="Google Shape;7151;p19"/>
          <p:cNvGrpSpPr/>
          <p:nvPr/>
        </p:nvGrpSpPr>
        <p:grpSpPr>
          <a:xfrm>
            <a:off x="3008066" y="3643947"/>
            <a:ext cx="379161" cy="426803"/>
            <a:chOff x="-20930075" y="4066100"/>
            <a:chExt cx="269400" cy="303250"/>
          </a:xfrm>
        </p:grpSpPr>
        <p:sp>
          <p:nvSpPr>
            <p:cNvPr id="7152" name="Google Shape;7152;p1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53" name="Google Shape;7153;p1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54" name="Google Shape;7154;p19"/>
          <p:cNvGrpSpPr/>
          <p:nvPr/>
        </p:nvGrpSpPr>
        <p:grpSpPr>
          <a:xfrm>
            <a:off x="5656846" y="2589096"/>
            <a:ext cx="354777" cy="427401"/>
            <a:chOff x="-18994100" y="3334775"/>
            <a:chExt cx="252075" cy="303675"/>
          </a:xfrm>
        </p:grpSpPr>
        <p:sp>
          <p:nvSpPr>
            <p:cNvPr id="7155" name="Google Shape;7155;p1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56" name="Google Shape;7156;p1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57" name="Google Shape;7157;p1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58" name="Google Shape;7158;p1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59" name="Google Shape;7159;p19"/>
          <p:cNvGrpSpPr/>
          <p:nvPr/>
        </p:nvGrpSpPr>
        <p:grpSpPr>
          <a:xfrm>
            <a:off x="5670711" y="3117565"/>
            <a:ext cx="327051" cy="425712"/>
            <a:chOff x="-18983850" y="3710075"/>
            <a:chExt cx="232375" cy="302475"/>
          </a:xfrm>
        </p:grpSpPr>
        <p:sp>
          <p:nvSpPr>
            <p:cNvPr id="7160" name="Google Shape;7160;p1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61" name="Google Shape;7161;p1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62" name="Google Shape;7162;p1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63" name="Google Shape;7163;p1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64" name="Google Shape;7164;p19"/>
          <p:cNvGrpSpPr/>
          <p:nvPr/>
        </p:nvGrpSpPr>
        <p:grpSpPr>
          <a:xfrm>
            <a:off x="5619725" y="3643926"/>
            <a:ext cx="429019" cy="426838"/>
            <a:chOff x="-19020075" y="4084200"/>
            <a:chExt cx="304825" cy="303275"/>
          </a:xfrm>
        </p:grpSpPr>
        <p:sp>
          <p:nvSpPr>
            <p:cNvPr id="7165" name="Google Shape;7165;p1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66" name="Google Shape;7166;p1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67" name="Google Shape;7167;p1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68" name="Google Shape;7168;p1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69" name="Google Shape;7169;p1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70" name="Google Shape;7170;p1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71" name="Google Shape;7171;p1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72" name="Google Shape;7172;p1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73" name="Google Shape;7173;p1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74" name="Google Shape;7174;p19"/>
          <p:cNvGrpSpPr/>
          <p:nvPr/>
        </p:nvGrpSpPr>
        <p:grpSpPr>
          <a:xfrm>
            <a:off x="8302837" y="2588287"/>
            <a:ext cx="378035" cy="429019"/>
            <a:chOff x="-17149475" y="3309200"/>
            <a:chExt cx="268600" cy="304825"/>
          </a:xfrm>
        </p:grpSpPr>
        <p:sp>
          <p:nvSpPr>
            <p:cNvPr id="7175" name="Google Shape;7175;p1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76" name="Google Shape;7176;p1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77" name="Google Shape;7177;p19"/>
          <p:cNvGrpSpPr/>
          <p:nvPr/>
        </p:nvGrpSpPr>
        <p:grpSpPr>
          <a:xfrm>
            <a:off x="8277890" y="3130307"/>
            <a:ext cx="427929" cy="400237"/>
            <a:chOff x="-17168375" y="3692750"/>
            <a:chExt cx="304050" cy="284375"/>
          </a:xfrm>
        </p:grpSpPr>
        <p:sp>
          <p:nvSpPr>
            <p:cNvPr id="7178" name="Google Shape;7178;p1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79" name="Google Shape;7179;p1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80" name="Google Shape;7180;p1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81" name="Google Shape;7181;p1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82" name="Google Shape;7182;p1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83" name="Google Shape;7183;p1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84" name="Google Shape;7184;p1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185" name="Google Shape;7185;p19"/>
          <p:cNvGrpSpPr/>
          <p:nvPr/>
        </p:nvGrpSpPr>
        <p:grpSpPr>
          <a:xfrm>
            <a:off x="8274563" y="3643385"/>
            <a:ext cx="434579" cy="427929"/>
            <a:chOff x="-17170750" y="4058800"/>
            <a:chExt cx="308775" cy="304050"/>
          </a:xfrm>
        </p:grpSpPr>
        <p:sp>
          <p:nvSpPr>
            <p:cNvPr id="7186" name="Google Shape;7186;p1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87" name="Google Shape;7187;p1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88" name="Google Shape;7188;p1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89" name="Google Shape;7189;p1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0" name="Google Shape;7190;p1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1" name="Google Shape;7191;p1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2" name="Google Shape;7192;p1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3" name="Google Shape;7193;p1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4" name="Google Shape;7194;p1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5" name="Google Shape;7195;p1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6" name="Google Shape;7196;p1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7" name="Google Shape;7197;p1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8" name="Google Shape;7198;p1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199" name="Google Shape;7199;p1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00" name="Google Shape;7200;p1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01" name="Google Shape;7201;p1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02" name="Google Shape;7202;p1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03" name="Google Shape;7203;p19"/>
          <p:cNvGrpSpPr/>
          <p:nvPr/>
        </p:nvGrpSpPr>
        <p:grpSpPr>
          <a:xfrm>
            <a:off x="7190655" y="4163865"/>
            <a:ext cx="429019" cy="425712"/>
            <a:chOff x="-15688425" y="3707725"/>
            <a:chExt cx="304825" cy="302475"/>
          </a:xfrm>
        </p:grpSpPr>
        <p:sp>
          <p:nvSpPr>
            <p:cNvPr id="7204" name="Google Shape;7204;p1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05" name="Google Shape;7205;p1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06" name="Google Shape;7206;p1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07" name="Google Shape;7207;p1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08" name="Google Shape;7208;p1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09" name="Google Shape;7209;p1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10" name="Google Shape;7210;p19"/>
          <p:cNvGrpSpPr/>
          <p:nvPr/>
        </p:nvGrpSpPr>
        <p:grpSpPr>
          <a:xfrm>
            <a:off x="3518425" y="2589661"/>
            <a:ext cx="430146" cy="426275"/>
            <a:chOff x="-20572500" y="3319025"/>
            <a:chExt cx="305625" cy="302875"/>
          </a:xfrm>
        </p:grpSpPr>
        <p:sp>
          <p:nvSpPr>
            <p:cNvPr id="7211" name="Google Shape;7211;p1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12" name="Google Shape;7212;p1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13" name="Google Shape;7213;p19"/>
          <p:cNvGrpSpPr/>
          <p:nvPr/>
        </p:nvGrpSpPr>
        <p:grpSpPr>
          <a:xfrm>
            <a:off x="3519534" y="3175343"/>
            <a:ext cx="427929" cy="310162"/>
            <a:chOff x="-20571700" y="3722875"/>
            <a:chExt cx="304050" cy="220375"/>
          </a:xfrm>
        </p:grpSpPr>
        <p:sp>
          <p:nvSpPr>
            <p:cNvPr id="7214" name="Google Shape;7214;p1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15" name="Google Shape;7215;p1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16" name="Google Shape;7216;p1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17" name="Google Shape;7217;p1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18" name="Google Shape;7218;p1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19" name="Google Shape;7219;p1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20" name="Google Shape;7220;p1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21" name="Google Shape;7221;p19"/>
          <p:cNvGrpSpPr/>
          <p:nvPr/>
        </p:nvGrpSpPr>
        <p:grpSpPr>
          <a:xfrm>
            <a:off x="3518986" y="3642836"/>
            <a:ext cx="429019" cy="429019"/>
            <a:chOff x="-20571700" y="4066875"/>
            <a:chExt cx="304825" cy="304825"/>
          </a:xfrm>
        </p:grpSpPr>
        <p:sp>
          <p:nvSpPr>
            <p:cNvPr id="7222" name="Google Shape;7222;p1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23" name="Google Shape;7223;p1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24" name="Google Shape;7224;p1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25" name="Google Shape;7225;p1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26" name="Google Shape;7226;p1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27" name="Google Shape;7227;p1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28" name="Google Shape;7228;p19"/>
          <p:cNvGrpSpPr/>
          <p:nvPr/>
        </p:nvGrpSpPr>
        <p:grpSpPr>
          <a:xfrm>
            <a:off x="6153941" y="2587580"/>
            <a:ext cx="432362" cy="430427"/>
            <a:chOff x="-18645175" y="3334200"/>
            <a:chExt cx="307200" cy="305825"/>
          </a:xfrm>
        </p:grpSpPr>
        <p:sp>
          <p:nvSpPr>
            <p:cNvPr id="7229" name="Google Shape;7229;p1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30" name="Google Shape;7230;p1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31" name="Google Shape;7231;p1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32" name="Google Shape;7232;p1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33" name="Google Shape;7233;p1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34" name="Google Shape;7234;p19"/>
          <p:cNvGrpSpPr/>
          <p:nvPr/>
        </p:nvGrpSpPr>
        <p:grpSpPr>
          <a:xfrm>
            <a:off x="6154504" y="3115897"/>
            <a:ext cx="431236" cy="429054"/>
            <a:chOff x="-18645175" y="3708500"/>
            <a:chExt cx="306400" cy="304850"/>
          </a:xfrm>
        </p:grpSpPr>
        <p:sp>
          <p:nvSpPr>
            <p:cNvPr id="7235" name="Google Shape;7235;p1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36" name="Google Shape;7236;p1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37" name="Google Shape;7237;p1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38" name="Google Shape;7238;p1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39" name="Google Shape;7239;p1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40" name="Google Shape;7240;p1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41" name="Google Shape;7241;p1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42" name="Google Shape;7242;p19"/>
          <p:cNvGrpSpPr/>
          <p:nvPr/>
        </p:nvGrpSpPr>
        <p:grpSpPr>
          <a:xfrm>
            <a:off x="6152288" y="3642222"/>
            <a:ext cx="435670" cy="430250"/>
            <a:chOff x="-18647525" y="4082625"/>
            <a:chExt cx="309550" cy="305700"/>
          </a:xfrm>
        </p:grpSpPr>
        <p:sp>
          <p:nvSpPr>
            <p:cNvPr id="7243" name="Google Shape;7243;p1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44" name="Google Shape;7244;p1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45" name="Google Shape;7245;p1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46" name="Google Shape;7246;p1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47" name="Google Shape;7247;p19"/>
          <p:cNvGrpSpPr/>
          <p:nvPr/>
        </p:nvGrpSpPr>
        <p:grpSpPr>
          <a:xfrm>
            <a:off x="8828845" y="2588850"/>
            <a:ext cx="376910" cy="427893"/>
            <a:chOff x="-16775350" y="3309200"/>
            <a:chExt cx="267800" cy="304025"/>
          </a:xfrm>
        </p:grpSpPr>
        <p:sp>
          <p:nvSpPr>
            <p:cNvPr id="7248" name="Google Shape;7248;p1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49" name="Google Shape;7249;p1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50" name="Google Shape;7250;p1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51" name="Google Shape;7251;p19"/>
          <p:cNvGrpSpPr/>
          <p:nvPr/>
        </p:nvGrpSpPr>
        <p:grpSpPr>
          <a:xfrm>
            <a:off x="8828845" y="3114790"/>
            <a:ext cx="376910" cy="431271"/>
            <a:chOff x="-16775350" y="3683300"/>
            <a:chExt cx="267800" cy="306425"/>
          </a:xfrm>
        </p:grpSpPr>
        <p:sp>
          <p:nvSpPr>
            <p:cNvPr id="7252" name="Google Shape;7252;p1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53" name="Google Shape;7253;p1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54" name="Google Shape;7254;p1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55" name="Google Shape;7255;p19"/>
          <p:cNvGrpSpPr/>
          <p:nvPr/>
        </p:nvGrpSpPr>
        <p:grpSpPr>
          <a:xfrm>
            <a:off x="8802227" y="3643400"/>
            <a:ext cx="430146" cy="427893"/>
            <a:chOff x="-16794250" y="4058225"/>
            <a:chExt cx="305625" cy="304025"/>
          </a:xfrm>
        </p:grpSpPr>
        <p:sp>
          <p:nvSpPr>
            <p:cNvPr id="7256" name="Google Shape;7256;p1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57" name="Google Shape;7257;p1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58" name="Google Shape;7258;p1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59" name="Google Shape;7259;p1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60" name="Google Shape;7260;p1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61" name="Google Shape;7261;p1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62" name="Google Shape;7262;p1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63" name="Google Shape;7263;p1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64" name="Google Shape;7264;p1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265" name="Google Shape;7265;p19"/>
          <p:cNvSpPr/>
          <p:nvPr/>
        </p:nvSpPr>
        <p:spPr>
          <a:xfrm>
            <a:off x="9353338" y="2588366"/>
            <a:ext cx="431236" cy="429019"/>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266" name="Google Shape;7266;p19"/>
          <p:cNvGrpSpPr/>
          <p:nvPr/>
        </p:nvGrpSpPr>
        <p:grpSpPr>
          <a:xfrm>
            <a:off x="4041672" y="2588834"/>
            <a:ext cx="435670" cy="427929"/>
            <a:chOff x="-20199150" y="3317850"/>
            <a:chExt cx="309550" cy="304050"/>
          </a:xfrm>
        </p:grpSpPr>
        <p:sp>
          <p:nvSpPr>
            <p:cNvPr id="7267" name="Google Shape;7267;p1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68" name="Google Shape;7268;p1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69" name="Google Shape;7269;p1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70" name="Google Shape;7270;p1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71" name="Google Shape;7271;p1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72" name="Google Shape;7272;p1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73" name="Google Shape;7273;p1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74" name="Google Shape;7274;p19"/>
          <p:cNvGrpSpPr/>
          <p:nvPr/>
        </p:nvGrpSpPr>
        <p:grpSpPr>
          <a:xfrm>
            <a:off x="4043887" y="3115772"/>
            <a:ext cx="431236" cy="429301"/>
            <a:chOff x="-20199150" y="3693150"/>
            <a:chExt cx="306400" cy="305025"/>
          </a:xfrm>
        </p:grpSpPr>
        <p:sp>
          <p:nvSpPr>
            <p:cNvPr id="7275" name="Google Shape;7275;p1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76" name="Google Shape;7276;p1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77" name="Google Shape;7277;p1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78" name="Google Shape;7278;p1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79" name="Google Shape;7279;p1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80" name="Google Shape;7280;p1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81" name="Google Shape;7281;p19"/>
          <p:cNvGrpSpPr/>
          <p:nvPr/>
        </p:nvGrpSpPr>
        <p:grpSpPr>
          <a:xfrm>
            <a:off x="4044434" y="3642275"/>
            <a:ext cx="430146" cy="430146"/>
            <a:chOff x="-20197575" y="4066875"/>
            <a:chExt cx="305625" cy="305625"/>
          </a:xfrm>
        </p:grpSpPr>
        <p:sp>
          <p:nvSpPr>
            <p:cNvPr id="7282" name="Google Shape;7282;p1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83" name="Google Shape;7283;p1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84" name="Google Shape;7284;p1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85" name="Google Shape;7285;p1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86" name="Google Shape;7286;p1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87" name="Google Shape;7287;p1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88" name="Google Shape;7288;p1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89" name="Google Shape;7289;p1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90" name="Google Shape;7290;p19"/>
          <p:cNvGrpSpPr/>
          <p:nvPr/>
        </p:nvGrpSpPr>
        <p:grpSpPr>
          <a:xfrm>
            <a:off x="6694165" y="2586876"/>
            <a:ext cx="427929" cy="431834"/>
            <a:chOff x="-18271050" y="3333200"/>
            <a:chExt cx="304050" cy="306825"/>
          </a:xfrm>
        </p:grpSpPr>
        <p:sp>
          <p:nvSpPr>
            <p:cNvPr id="7291" name="Google Shape;7291;p1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92" name="Google Shape;7292;p1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93" name="Google Shape;7293;p1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94" name="Google Shape;7294;p1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95" name="Google Shape;7295;p1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296" name="Google Shape;7296;p19"/>
          <p:cNvGrpSpPr/>
          <p:nvPr/>
        </p:nvGrpSpPr>
        <p:grpSpPr>
          <a:xfrm>
            <a:off x="6694710" y="3117022"/>
            <a:ext cx="426838" cy="426803"/>
            <a:chOff x="-18270275" y="3710875"/>
            <a:chExt cx="303275" cy="303250"/>
          </a:xfrm>
        </p:grpSpPr>
        <p:sp>
          <p:nvSpPr>
            <p:cNvPr id="7297" name="Google Shape;7297;p1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98" name="Google Shape;7298;p1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299" name="Google Shape;7299;p1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00" name="Google Shape;7300;p1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01" name="Google Shape;7301;p1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02" name="Google Shape;7302;p1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03" name="Google Shape;7303;p19"/>
          <p:cNvGrpSpPr/>
          <p:nvPr/>
        </p:nvGrpSpPr>
        <p:grpSpPr>
          <a:xfrm>
            <a:off x="6745712" y="3643926"/>
            <a:ext cx="324834" cy="426838"/>
            <a:chOff x="-18234025" y="4084200"/>
            <a:chExt cx="230800" cy="303275"/>
          </a:xfrm>
        </p:grpSpPr>
        <p:sp>
          <p:nvSpPr>
            <p:cNvPr id="7304" name="Google Shape;7304;p1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05" name="Google Shape;7305;p1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06" name="Google Shape;7306;p1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07" name="Google Shape;7307;p19"/>
          <p:cNvGrpSpPr/>
          <p:nvPr/>
        </p:nvGrpSpPr>
        <p:grpSpPr>
          <a:xfrm>
            <a:off x="3995765" y="4162230"/>
            <a:ext cx="427929" cy="429019"/>
            <a:chOff x="-16419350" y="3308400"/>
            <a:chExt cx="304050" cy="304825"/>
          </a:xfrm>
        </p:grpSpPr>
        <p:sp>
          <p:nvSpPr>
            <p:cNvPr id="7308" name="Google Shape;7308;p1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09" name="Google Shape;7309;p1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10" name="Google Shape;7310;p1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11" name="Google Shape;7311;p1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12" name="Google Shape;7312;p1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13" name="Google Shape;7313;p1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14" name="Google Shape;7314;p1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15" name="Google Shape;7315;p19"/>
          <p:cNvGrpSpPr/>
          <p:nvPr/>
        </p:nvGrpSpPr>
        <p:grpSpPr>
          <a:xfrm>
            <a:off x="6159151" y="4161069"/>
            <a:ext cx="376910" cy="431307"/>
            <a:chOff x="-16401225" y="3683275"/>
            <a:chExt cx="267800" cy="306450"/>
          </a:xfrm>
        </p:grpSpPr>
        <p:sp>
          <p:nvSpPr>
            <p:cNvPr id="7316" name="Google Shape;7316;p1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17" name="Google Shape;7317;p1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18" name="Google Shape;7318;p1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19" name="Google Shape;7319;p1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20" name="Google Shape;7320;p1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21" name="Google Shape;7321;p1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22" name="Google Shape;7322;p1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23" name="Google Shape;7323;p19"/>
          <p:cNvGrpSpPr/>
          <p:nvPr/>
        </p:nvGrpSpPr>
        <p:grpSpPr>
          <a:xfrm>
            <a:off x="9364338" y="3643584"/>
            <a:ext cx="429019" cy="426838"/>
            <a:chOff x="-16419350" y="4058200"/>
            <a:chExt cx="304825" cy="303275"/>
          </a:xfrm>
        </p:grpSpPr>
        <p:sp>
          <p:nvSpPr>
            <p:cNvPr id="7324" name="Google Shape;7324;p1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25" name="Google Shape;7325;p1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26" name="Google Shape;7326;p1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27" name="Google Shape;7327;p1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28" name="Google Shape;7328;p1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29" name="Google Shape;7329;p1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30" name="Google Shape;7330;p1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31" name="Google Shape;7331;p19"/>
          <p:cNvGrpSpPr/>
          <p:nvPr/>
        </p:nvGrpSpPr>
        <p:grpSpPr>
          <a:xfrm>
            <a:off x="5580424" y="4163602"/>
            <a:ext cx="429054" cy="426275"/>
            <a:chOff x="-15296200" y="3326900"/>
            <a:chExt cx="304850" cy="302875"/>
          </a:xfrm>
        </p:grpSpPr>
        <p:sp>
          <p:nvSpPr>
            <p:cNvPr id="7332" name="Google Shape;7332;p1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33" name="Google Shape;7333;p1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34" name="Google Shape;7334;p1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35" name="Google Shape;7335;p1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36" name="Google Shape;7336;p1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37" name="Google Shape;7337;p19"/>
          <p:cNvGrpSpPr/>
          <p:nvPr/>
        </p:nvGrpSpPr>
        <p:grpSpPr>
          <a:xfrm>
            <a:off x="4547711" y="2605316"/>
            <a:ext cx="463396" cy="394960"/>
            <a:chOff x="-19835275" y="3330250"/>
            <a:chExt cx="329250" cy="280625"/>
          </a:xfrm>
        </p:grpSpPr>
        <p:sp>
          <p:nvSpPr>
            <p:cNvPr id="7338" name="Google Shape;7338;p1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39" name="Google Shape;7339;p1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40" name="Google Shape;7340;p1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41" name="Google Shape;7341;p19"/>
          <p:cNvGrpSpPr/>
          <p:nvPr/>
        </p:nvGrpSpPr>
        <p:grpSpPr>
          <a:xfrm>
            <a:off x="4564883" y="3116354"/>
            <a:ext cx="429054" cy="428140"/>
            <a:chOff x="-19822675" y="3692750"/>
            <a:chExt cx="304850" cy="304200"/>
          </a:xfrm>
        </p:grpSpPr>
        <p:sp>
          <p:nvSpPr>
            <p:cNvPr id="7342" name="Google Shape;7342;p1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43" name="Google Shape;7343;p1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44" name="Google Shape;7344;p1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45" name="Google Shape;7345;p1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46" name="Google Shape;7346;p1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47" name="Google Shape;7347;p19"/>
          <p:cNvGrpSpPr/>
          <p:nvPr/>
        </p:nvGrpSpPr>
        <p:grpSpPr>
          <a:xfrm>
            <a:off x="4565446" y="3642836"/>
            <a:ext cx="427929" cy="429019"/>
            <a:chOff x="-19822675" y="4066875"/>
            <a:chExt cx="304050" cy="304825"/>
          </a:xfrm>
        </p:grpSpPr>
        <p:sp>
          <p:nvSpPr>
            <p:cNvPr id="7348" name="Google Shape;7348;p1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49" name="Google Shape;7349;p1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50" name="Google Shape;7350;p1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51" name="Google Shape;7351;p1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52" name="Google Shape;7352;p1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53" name="Google Shape;7353;p1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54" name="Google Shape;7354;p19"/>
          <p:cNvGrpSpPr/>
          <p:nvPr/>
        </p:nvGrpSpPr>
        <p:grpSpPr>
          <a:xfrm>
            <a:off x="7240747" y="2588832"/>
            <a:ext cx="380288" cy="427929"/>
            <a:chOff x="-17878825" y="3334400"/>
            <a:chExt cx="270200" cy="304050"/>
          </a:xfrm>
        </p:grpSpPr>
        <p:sp>
          <p:nvSpPr>
            <p:cNvPr id="7355" name="Google Shape;7355;p1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56" name="Google Shape;7356;p1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57" name="Google Shape;7357;p1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58" name="Google Shape;7358;p1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59" name="Google Shape;7359;p1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60" name="Google Shape;7360;p1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61" name="Google Shape;7361;p1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62" name="Google Shape;7362;p19"/>
          <p:cNvGrpSpPr/>
          <p:nvPr/>
        </p:nvGrpSpPr>
        <p:grpSpPr>
          <a:xfrm>
            <a:off x="7215819" y="3115351"/>
            <a:ext cx="430146" cy="430146"/>
            <a:chOff x="-17896150" y="3709300"/>
            <a:chExt cx="305625" cy="305625"/>
          </a:xfrm>
        </p:grpSpPr>
        <p:sp>
          <p:nvSpPr>
            <p:cNvPr id="7363" name="Google Shape;7363;p1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64" name="Google Shape;7364;p1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65" name="Google Shape;7365;p1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66" name="Google Shape;7366;p1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67" name="Google Shape;7367;p19"/>
          <p:cNvGrpSpPr/>
          <p:nvPr/>
        </p:nvGrpSpPr>
        <p:grpSpPr>
          <a:xfrm>
            <a:off x="7242419" y="3642274"/>
            <a:ext cx="376945" cy="430146"/>
            <a:chOff x="-17878025" y="4082625"/>
            <a:chExt cx="267825" cy="305625"/>
          </a:xfrm>
        </p:grpSpPr>
        <p:sp>
          <p:nvSpPr>
            <p:cNvPr id="7368" name="Google Shape;7368;p1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69" name="Google Shape;7369;p1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70" name="Google Shape;7370;p1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71" name="Google Shape;7371;p1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72" name="Google Shape;7372;p1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73" name="Google Shape;7373;p1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74" name="Google Shape;7374;p1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75" name="Google Shape;7375;p19"/>
          <p:cNvGrpSpPr/>
          <p:nvPr/>
        </p:nvGrpSpPr>
        <p:grpSpPr>
          <a:xfrm>
            <a:off x="4522318" y="4174967"/>
            <a:ext cx="429054" cy="403545"/>
            <a:chOff x="-16044450" y="3317850"/>
            <a:chExt cx="304850" cy="286725"/>
          </a:xfrm>
        </p:grpSpPr>
        <p:sp>
          <p:nvSpPr>
            <p:cNvPr id="7376" name="Google Shape;7376;p1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77" name="Google Shape;7377;p1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78" name="Google Shape;7378;p1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79" name="Google Shape;7379;p1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380" name="Google Shape;7380;p19"/>
          <p:cNvSpPr/>
          <p:nvPr/>
        </p:nvSpPr>
        <p:spPr>
          <a:xfrm>
            <a:off x="6660146" y="4162550"/>
            <a:ext cx="426838" cy="429054"/>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381" name="Google Shape;7381;p19"/>
          <p:cNvGrpSpPr/>
          <p:nvPr/>
        </p:nvGrpSpPr>
        <p:grpSpPr>
          <a:xfrm>
            <a:off x="9400904" y="3116594"/>
            <a:ext cx="355869" cy="427648"/>
            <a:chOff x="-16018450" y="4058400"/>
            <a:chExt cx="252850" cy="303850"/>
          </a:xfrm>
        </p:grpSpPr>
        <p:sp>
          <p:nvSpPr>
            <p:cNvPr id="7382" name="Google Shape;7382;p1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83" name="Google Shape;7383;p1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84" name="Google Shape;7384;p1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85" name="Google Shape;7385;p1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386" name="Google Shape;7386;p19"/>
          <p:cNvSpPr/>
          <p:nvPr/>
        </p:nvSpPr>
        <p:spPr>
          <a:xfrm>
            <a:off x="7717776" y="4163676"/>
            <a:ext cx="427893" cy="42680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87" name="Google Shape;7387;p19"/>
          <p:cNvSpPr txBox="1"/>
          <p:nvPr/>
        </p:nvSpPr>
        <p:spPr>
          <a:xfrm>
            <a:off x="2740143" y="1666405"/>
            <a:ext cx="6711714"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Nature Icons</a:t>
            </a:r>
            <a:endParaRPr sz="2286" kern="0">
              <a:solidFill>
                <a:srgbClr val="FFFFFF"/>
              </a:solidFill>
              <a:latin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391"/>
        <p:cNvGrpSpPr/>
        <p:nvPr/>
      </p:nvGrpSpPr>
      <p:grpSpPr>
        <a:xfrm>
          <a:off x="0" y="0"/>
          <a:ext cx="0" cy="0"/>
          <a:chOff x="0" y="0"/>
          <a:chExt cx="0" cy="0"/>
        </a:xfrm>
      </p:grpSpPr>
      <p:grpSp>
        <p:nvGrpSpPr>
          <p:cNvPr id="7392" name="Google Shape;7392;p20"/>
          <p:cNvGrpSpPr/>
          <p:nvPr/>
        </p:nvGrpSpPr>
        <p:grpSpPr>
          <a:xfrm>
            <a:off x="2547336" y="2588518"/>
            <a:ext cx="421273" cy="399641"/>
            <a:chOff x="-6696925" y="3272575"/>
            <a:chExt cx="307200" cy="291425"/>
          </a:xfrm>
        </p:grpSpPr>
        <p:sp>
          <p:nvSpPr>
            <p:cNvPr id="7393" name="Google Shape;7393;p2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94" name="Google Shape;7394;p2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395" name="Google Shape;7395;p20"/>
          <p:cNvGrpSpPr/>
          <p:nvPr/>
        </p:nvGrpSpPr>
        <p:grpSpPr>
          <a:xfrm>
            <a:off x="2547320" y="3079369"/>
            <a:ext cx="421308" cy="400738"/>
            <a:chOff x="-6690625" y="3631325"/>
            <a:chExt cx="307225" cy="292225"/>
          </a:xfrm>
        </p:grpSpPr>
        <p:sp>
          <p:nvSpPr>
            <p:cNvPr id="7396" name="Google Shape;7396;p2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97" name="Google Shape;7397;p2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98" name="Google Shape;7398;p2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399" name="Google Shape;7399;p2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00" name="Google Shape;7400;p2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01" name="Google Shape;7401;p20"/>
          <p:cNvGrpSpPr/>
          <p:nvPr/>
        </p:nvGrpSpPr>
        <p:grpSpPr>
          <a:xfrm>
            <a:off x="2568388" y="3605404"/>
            <a:ext cx="401835" cy="399401"/>
            <a:chOff x="-6689825" y="3992050"/>
            <a:chExt cx="293025" cy="291250"/>
          </a:xfrm>
        </p:grpSpPr>
        <p:sp>
          <p:nvSpPr>
            <p:cNvPr id="7402" name="Google Shape;7402;p2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03" name="Google Shape;7403;p2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04" name="Google Shape;7404;p2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05" name="Google Shape;7405;p2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06" name="Google Shape;7406;p2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07" name="Google Shape;7407;p2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08" name="Google Shape;7408;p2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09" name="Google Shape;7409;p2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10" name="Google Shape;7410;p2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11" name="Google Shape;7411;p2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12" name="Google Shape;7412;p2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13" name="Google Shape;7413;p2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414" name="Google Shape;7414;p20"/>
          <p:cNvSpPr/>
          <p:nvPr/>
        </p:nvSpPr>
        <p:spPr>
          <a:xfrm>
            <a:off x="5118718" y="2588478"/>
            <a:ext cx="413937" cy="399264"/>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415" name="Google Shape;7415;p20"/>
          <p:cNvGrpSpPr/>
          <p:nvPr/>
        </p:nvGrpSpPr>
        <p:grpSpPr>
          <a:xfrm>
            <a:off x="5123923" y="3079900"/>
            <a:ext cx="402898" cy="399675"/>
            <a:chOff x="-4837325" y="3612425"/>
            <a:chExt cx="293800" cy="291450"/>
          </a:xfrm>
        </p:grpSpPr>
        <p:sp>
          <p:nvSpPr>
            <p:cNvPr id="7416" name="Google Shape;7416;p2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17" name="Google Shape;7417;p2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18" name="Google Shape;7418;p2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19" name="Google Shape;7419;p20"/>
          <p:cNvGrpSpPr/>
          <p:nvPr/>
        </p:nvGrpSpPr>
        <p:grpSpPr>
          <a:xfrm>
            <a:off x="5136335" y="3605265"/>
            <a:ext cx="400738" cy="399675"/>
            <a:chOff x="-4837325" y="3971575"/>
            <a:chExt cx="292225" cy="291450"/>
          </a:xfrm>
        </p:grpSpPr>
        <p:sp>
          <p:nvSpPr>
            <p:cNvPr id="7420" name="Google Shape;7420;p2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21" name="Google Shape;7421;p2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22" name="Google Shape;7422;p2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23" name="Google Shape;7423;p2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24" name="Google Shape;7424;p2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25" name="Google Shape;7425;p2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26" name="Google Shape;7426;p20"/>
          <p:cNvGrpSpPr/>
          <p:nvPr/>
        </p:nvGrpSpPr>
        <p:grpSpPr>
          <a:xfrm>
            <a:off x="7700156" y="2612272"/>
            <a:ext cx="410474" cy="352124"/>
            <a:chOff x="-3037625" y="3254850"/>
            <a:chExt cx="299325" cy="256775"/>
          </a:xfrm>
        </p:grpSpPr>
        <p:sp>
          <p:nvSpPr>
            <p:cNvPr id="7427" name="Google Shape;7427;p2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28" name="Google Shape;7428;p2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29" name="Google Shape;7429;p2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30" name="Google Shape;7430;p2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31" name="Google Shape;7431;p20"/>
          <p:cNvGrpSpPr/>
          <p:nvPr/>
        </p:nvGrpSpPr>
        <p:grpSpPr>
          <a:xfrm>
            <a:off x="7703930" y="3079350"/>
            <a:ext cx="402932" cy="400772"/>
            <a:chOff x="-3031325" y="3597450"/>
            <a:chExt cx="293825" cy="292250"/>
          </a:xfrm>
        </p:grpSpPr>
        <p:sp>
          <p:nvSpPr>
            <p:cNvPr id="7432" name="Google Shape;7432;p2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33" name="Google Shape;7433;p2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34" name="Google Shape;7434;p2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35" name="Google Shape;7435;p2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36" name="Google Shape;7436;p20"/>
          <p:cNvGrpSpPr/>
          <p:nvPr/>
        </p:nvGrpSpPr>
        <p:grpSpPr>
          <a:xfrm>
            <a:off x="7715809" y="3628490"/>
            <a:ext cx="401835" cy="353221"/>
            <a:chOff x="-3030525" y="3973150"/>
            <a:chExt cx="293025" cy="257575"/>
          </a:xfrm>
        </p:grpSpPr>
        <p:sp>
          <p:nvSpPr>
            <p:cNvPr id="7437" name="Google Shape;7437;p2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38" name="Google Shape;7438;p2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39" name="Google Shape;7439;p20"/>
          <p:cNvGrpSpPr/>
          <p:nvPr/>
        </p:nvGrpSpPr>
        <p:grpSpPr>
          <a:xfrm>
            <a:off x="3050660" y="4188693"/>
            <a:ext cx="401835" cy="283043"/>
            <a:chOff x="-1199300" y="3279250"/>
            <a:chExt cx="293025" cy="206400"/>
          </a:xfrm>
        </p:grpSpPr>
        <p:sp>
          <p:nvSpPr>
            <p:cNvPr id="7440" name="Google Shape;7440;p2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41" name="Google Shape;7441;p2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42" name="Google Shape;7442;p2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43" name="Google Shape;7443;p2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44" name="Google Shape;7444;p20"/>
          <p:cNvGrpSpPr/>
          <p:nvPr/>
        </p:nvGrpSpPr>
        <p:grpSpPr>
          <a:xfrm>
            <a:off x="3057409" y="2588072"/>
            <a:ext cx="423433" cy="400532"/>
            <a:chOff x="-6338550" y="3272950"/>
            <a:chExt cx="308775" cy="292075"/>
          </a:xfrm>
        </p:grpSpPr>
        <p:sp>
          <p:nvSpPr>
            <p:cNvPr id="7445" name="Google Shape;7445;p2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46" name="Google Shape;7446;p2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47" name="Google Shape;7447;p2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48" name="Google Shape;7448;p20"/>
          <p:cNvGrpSpPr/>
          <p:nvPr/>
        </p:nvGrpSpPr>
        <p:grpSpPr>
          <a:xfrm>
            <a:off x="3068208" y="3079901"/>
            <a:ext cx="401835" cy="399675"/>
            <a:chOff x="-6329100" y="3632100"/>
            <a:chExt cx="293025" cy="291450"/>
          </a:xfrm>
        </p:grpSpPr>
        <p:sp>
          <p:nvSpPr>
            <p:cNvPr id="7449" name="Google Shape;7449;p2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50" name="Google Shape;7450;p2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51" name="Google Shape;7451;p2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52" name="Google Shape;7452;p20"/>
          <p:cNvGrpSpPr/>
          <p:nvPr/>
        </p:nvGrpSpPr>
        <p:grpSpPr>
          <a:xfrm>
            <a:off x="3080637" y="3605267"/>
            <a:ext cx="399641" cy="399675"/>
            <a:chOff x="-6329875" y="3992050"/>
            <a:chExt cx="291425" cy="291450"/>
          </a:xfrm>
        </p:grpSpPr>
        <p:sp>
          <p:nvSpPr>
            <p:cNvPr id="7453" name="Google Shape;7453;p2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54" name="Google Shape;7454;p2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55" name="Google Shape;7455;p2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56" name="Google Shape;7456;p2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57" name="Google Shape;7457;p20"/>
          <p:cNvGrpSpPr/>
          <p:nvPr/>
        </p:nvGrpSpPr>
        <p:grpSpPr>
          <a:xfrm>
            <a:off x="5638864" y="2586887"/>
            <a:ext cx="402932" cy="402898"/>
            <a:chOff x="-4478975" y="3251700"/>
            <a:chExt cx="293825" cy="293800"/>
          </a:xfrm>
        </p:grpSpPr>
        <p:sp>
          <p:nvSpPr>
            <p:cNvPr id="7458" name="Google Shape;7458;p2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59" name="Google Shape;7459;p2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60" name="Google Shape;7460;p2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61" name="Google Shape;7461;p20"/>
          <p:cNvGrpSpPr/>
          <p:nvPr/>
        </p:nvGrpSpPr>
        <p:grpSpPr>
          <a:xfrm>
            <a:off x="5638864" y="3079900"/>
            <a:ext cx="402932" cy="399675"/>
            <a:chOff x="-4475825" y="3612425"/>
            <a:chExt cx="293825" cy="291450"/>
          </a:xfrm>
        </p:grpSpPr>
        <p:sp>
          <p:nvSpPr>
            <p:cNvPr id="7462" name="Google Shape;7462;p2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63" name="Google Shape;7463;p2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64" name="Google Shape;7464;p2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65" name="Google Shape;7465;p20"/>
          <p:cNvGrpSpPr/>
          <p:nvPr/>
        </p:nvGrpSpPr>
        <p:grpSpPr>
          <a:xfrm>
            <a:off x="5647502" y="3605282"/>
            <a:ext cx="408314" cy="399641"/>
            <a:chOff x="-4480550" y="3970800"/>
            <a:chExt cx="297750" cy="291425"/>
          </a:xfrm>
        </p:grpSpPr>
        <p:sp>
          <p:nvSpPr>
            <p:cNvPr id="7466" name="Google Shape;7466;p2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67" name="Google Shape;7467;p2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68" name="Google Shape;7468;p20"/>
          <p:cNvGrpSpPr/>
          <p:nvPr/>
        </p:nvGrpSpPr>
        <p:grpSpPr>
          <a:xfrm>
            <a:off x="8222583" y="2588499"/>
            <a:ext cx="395355" cy="399675"/>
            <a:chOff x="-2668225" y="3239075"/>
            <a:chExt cx="288300" cy="291450"/>
          </a:xfrm>
        </p:grpSpPr>
        <p:sp>
          <p:nvSpPr>
            <p:cNvPr id="7469" name="Google Shape;7469;p2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70" name="Google Shape;7470;p2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71" name="Google Shape;7471;p2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72" name="Google Shape;7472;p2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73" name="Google Shape;7473;p2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74" name="Google Shape;7474;p20"/>
          <p:cNvGrpSpPr/>
          <p:nvPr/>
        </p:nvGrpSpPr>
        <p:grpSpPr>
          <a:xfrm>
            <a:off x="8219875" y="3079898"/>
            <a:ext cx="400772" cy="399675"/>
            <a:chOff x="-2671375" y="3597450"/>
            <a:chExt cx="292250" cy="291450"/>
          </a:xfrm>
        </p:grpSpPr>
        <p:sp>
          <p:nvSpPr>
            <p:cNvPr id="7475" name="Google Shape;7475;p2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76" name="Google Shape;7476;p2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77" name="Google Shape;7477;p20"/>
          <p:cNvGrpSpPr/>
          <p:nvPr/>
        </p:nvGrpSpPr>
        <p:grpSpPr>
          <a:xfrm>
            <a:off x="8230143" y="3604183"/>
            <a:ext cx="402898" cy="401835"/>
            <a:chOff x="-2670575" y="3956600"/>
            <a:chExt cx="293800" cy="293025"/>
          </a:xfrm>
        </p:grpSpPr>
        <p:sp>
          <p:nvSpPr>
            <p:cNvPr id="7478" name="Google Shape;7478;p2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79" name="Google Shape;7479;p2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80" name="Google Shape;7480;p2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81" name="Google Shape;7481;p2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82" name="Google Shape;7482;p20"/>
          <p:cNvGrpSpPr/>
          <p:nvPr/>
        </p:nvGrpSpPr>
        <p:grpSpPr>
          <a:xfrm>
            <a:off x="4665876" y="4133952"/>
            <a:ext cx="406154" cy="398441"/>
            <a:chOff x="-1183550" y="3586525"/>
            <a:chExt cx="296175" cy="290550"/>
          </a:xfrm>
        </p:grpSpPr>
        <p:sp>
          <p:nvSpPr>
            <p:cNvPr id="7483" name="Google Shape;7483;p2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84" name="Google Shape;7484;p2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85" name="Google Shape;7485;p2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86" name="Google Shape;7486;p2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87" name="Google Shape;7487;p2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88" name="Google Shape;7488;p2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89" name="Google Shape;7489;p2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90" name="Google Shape;7490;p2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91" name="Google Shape;7491;p2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92" name="Google Shape;7492;p20"/>
          <p:cNvGrpSpPr/>
          <p:nvPr/>
        </p:nvGrpSpPr>
        <p:grpSpPr>
          <a:xfrm>
            <a:off x="3583603" y="2589049"/>
            <a:ext cx="400772" cy="398578"/>
            <a:chOff x="-5971525" y="3273750"/>
            <a:chExt cx="292250" cy="290650"/>
          </a:xfrm>
        </p:grpSpPr>
        <p:sp>
          <p:nvSpPr>
            <p:cNvPr id="7493" name="Google Shape;7493;p2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94" name="Google Shape;7494;p2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95" name="Google Shape;7495;p20"/>
          <p:cNvGrpSpPr/>
          <p:nvPr/>
        </p:nvGrpSpPr>
        <p:grpSpPr>
          <a:xfrm>
            <a:off x="3578200" y="3078598"/>
            <a:ext cx="411571" cy="402281"/>
            <a:chOff x="-5974675" y="3632100"/>
            <a:chExt cx="300125" cy="293350"/>
          </a:xfrm>
        </p:grpSpPr>
        <p:sp>
          <p:nvSpPr>
            <p:cNvPr id="7496" name="Google Shape;7496;p2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97" name="Google Shape;7497;p2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498" name="Google Shape;7498;p2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499" name="Google Shape;7499;p20"/>
          <p:cNvGrpSpPr/>
          <p:nvPr/>
        </p:nvGrpSpPr>
        <p:grpSpPr>
          <a:xfrm>
            <a:off x="3606813" y="3604187"/>
            <a:ext cx="377014" cy="401835"/>
            <a:chOff x="-5971525" y="3990475"/>
            <a:chExt cx="274925" cy="293025"/>
          </a:xfrm>
        </p:grpSpPr>
        <p:sp>
          <p:nvSpPr>
            <p:cNvPr id="7500" name="Google Shape;7500;p2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01" name="Google Shape;7501;p2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02" name="Google Shape;7502;p2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03" name="Google Shape;7503;p2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04" name="Google Shape;7504;p20"/>
          <p:cNvGrpSpPr/>
          <p:nvPr/>
        </p:nvGrpSpPr>
        <p:grpSpPr>
          <a:xfrm>
            <a:off x="6152724" y="2589047"/>
            <a:ext cx="400738" cy="398578"/>
            <a:chOff x="-4118225" y="3253275"/>
            <a:chExt cx="292225" cy="290650"/>
          </a:xfrm>
        </p:grpSpPr>
        <p:sp>
          <p:nvSpPr>
            <p:cNvPr id="7505" name="Google Shape;7505;p2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06" name="Google Shape;7506;p2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07" name="Google Shape;7507;p20"/>
          <p:cNvGrpSpPr/>
          <p:nvPr/>
        </p:nvGrpSpPr>
        <p:grpSpPr>
          <a:xfrm>
            <a:off x="6200770" y="3079642"/>
            <a:ext cx="304642" cy="400190"/>
            <a:chOff x="-4082800" y="3612425"/>
            <a:chExt cx="222150" cy="291825"/>
          </a:xfrm>
        </p:grpSpPr>
        <p:sp>
          <p:nvSpPr>
            <p:cNvPr id="7508" name="Google Shape;7508;p2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09" name="Google Shape;7509;p2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10" name="Google Shape;7510;p2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11" name="Google Shape;7511;p20"/>
          <p:cNvGrpSpPr/>
          <p:nvPr/>
        </p:nvGrpSpPr>
        <p:grpSpPr>
          <a:xfrm>
            <a:off x="6164056" y="3617693"/>
            <a:ext cx="400738" cy="374820"/>
            <a:chOff x="-4118225" y="3990475"/>
            <a:chExt cx="292225" cy="273325"/>
          </a:xfrm>
        </p:grpSpPr>
        <p:sp>
          <p:nvSpPr>
            <p:cNvPr id="7512" name="Google Shape;7512;p2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13" name="Google Shape;7513;p2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14" name="Google Shape;7514;p2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15" name="Google Shape;7515;p2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16" name="Google Shape;7516;p20"/>
          <p:cNvGrpSpPr/>
          <p:nvPr/>
        </p:nvGrpSpPr>
        <p:grpSpPr>
          <a:xfrm>
            <a:off x="8745631" y="2587419"/>
            <a:ext cx="375917" cy="401835"/>
            <a:chOff x="-2312225" y="3238300"/>
            <a:chExt cx="274125" cy="293025"/>
          </a:xfrm>
        </p:grpSpPr>
        <p:sp>
          <p:nvSpPr>
            <p:cNvPr id="7517" name="Google Shape;7517;p2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18" name="Google Shape;7518;p2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19" name="Google Shape;7519;p20"/>
          <p:cNvGrpSpPr/>
          <p:nvPr/>
        </p:nvGrpSpPr>
        <p:grpSpPr>
          <a:xfrm>
            <a:off x="8733204" y="3030748"/>
            <a:ext cx="400772" cy="497966"/>
            <a:chOff x="-2310650" y="3525775"/>
            <a:chExt cx="292250" cy="363125"/>
          </a:xfrm>
        </p:grpSpPr>
        <p:sp>
          <p:nvSpPr>
            <p:cNvPr id="7520" name="Google Shape;7520;p2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21" name="Google Shape;7521;p2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22" name="Google Shape;7522;p2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23" name="Google Shape;7523;p2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24" name="Google Shape;7524;p20"/>
          <p:cNvGrpSpPr/>
          <p:nvPr/>
        </p:nvGrpSpPr>
        <p:grpSpPr>
          <a:xfrm>
            <a:off x="8743457" y="3605263"/>
            <a:ext cx="402932" cy="399675"/>
            <a:chOff x="-2310650" y="3958175"/>
            <a:chExt cx="293825" cy="291450"/>
          </a:xfrm>
        </p:grpSpPr>
        <p:sp>
          <p:nvSpPr>
            <p:cNvPr id="7525" name="Google Shape;7525;p2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26" name="Google Shape;7526;p2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27" name="Google Shape;7527;p20"/>
          <p:cNvGrpSpPr/>
          <p:nvPr/>
        </p:nvGrpSpPr>
        <p:grpSpPr>
          <a:xfrm>
            <a:off x="6235705" y="4130630"/>
            <a:ext cx="403961" cy="399675"/>
            <a:chOff x="-1182750" y="3962900"/>
            <a:chExt cx="294575" cy="291450"/>
          </a:xfrm>
        </p:grpSpPr>
        <p:sp>
          <p:nvSpPr>
            <p:cNvPr id="7528" name="Google Shape;7528;p2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29" name="Google Shape;7529;p2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30" name="Google Shape;7530;p2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31" name="Google Shape;7531;p2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32" name="Google Shape;7532;p2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33" name="Google Shape;7533;p2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34" name="Google Shape;7534;p2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35" name="Google Shape;7535;p20"/>
          <p:cNvGrpSpPr/>
          <p:nvPr/>
        </p:nvGrpSpPr>
        <p:grpSpPr>
          <a:xfrm>
            <a:off x="4095835" y="2588501"/>
            <a:ext cx="403995" cy="399675"/>
            <a:chOff x="-5611575" y="3272950"/>
            <a:chExt cx="294600" cy="291450"/>
          </a:xfrm>
        </p:grpSpPr>
        <p:sp>
          <p:nvSpPr>
            <p:cNvPr id="7536" name="Google Shape;7536;p2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37" name="Google Shape;7537;p2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38" name="Google Shape;7538;p2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39" name="Google Shape;7539;p2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40" name="Google Shape;7540;p2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41" name="Google Shape;7541;p20"/>
          <p:cNvGrpSpPr/>
          <p:nvPr/>
        </p:nvGrpSpPr>
        <p:grpSpPr>
          <a:xfrm>
            <a:off x="4095835" y="3080449"/>
            <a:ext cx="403995" cy="398578"/>
            <a:chOff x="-5613150" y="3632900"/>
            <a:chExt cx="294600" cy="290650"/>
          </a:xfrm>
        </p:grpSpPr>
        <p:sp>
          <p:nvSpPr>
            <p:cNvPr id="7542" name="Google Shape;7542;p2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43" name="Google Shape;7543;p2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44" name="Google Shape;7544;p20"/>
          <p:cNvGrpSpPr/>
          <p:nvPr/>
        </p:nvGrpSpPr>
        <p:grpSpPr>
          <a:xfrm>
            <a:off x="4107166" y="3604736"/>
            <a:ext cx="403995" cy="400738"/>
            <a:chOff x="-5613150" y="3991275"/>
            <a:chExt cx="294600" cy="292225"/>
          </a:xfrm>
        </p:grpSpPr>
        <p:sp>
          <p:nvSpPr>
            <p:cNvPr id="7545" name="Google Shape;7545;p2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46" name="Google Shape;7546;p2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47" name="Google Shape;7547;p2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48" name="Google Shape;7548;p2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49" name="Google Shape;7549;p2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50" name="Google Shape;7550;p2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51" name="Google Shape;7551;p2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52" name="Google Shape;7552;p2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53" name="Google Shape;7553;p2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54" name="Google Shape;7554;p20"/>
          <p:cNvGrpSpPr/>
          <p:nvPr/>
        </p:nvGrpSpPr>
        <p:grpSpPr>
          <a:xfrm>
            <a:off x="6651438" y="2588705"/>
            <a:ext cx="413937" cy="399264"/>
            <a:chOff x="-3768700" y="3253275"/>
            <a:chExt cx="301850" cy="291150"/>
          </a:xfrm>
        </p:grpSpPr>
        <p:sp>
          <p:nvSpPr>
            <p:cNvPr id="7555" name="Google Shape;7555;p2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56" name="Google Shape;7556;p2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57" name="Google Shape;7557;p2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58" name="Google Shape;7558;p20"/>
          <p:cNvGrpSpPr/>
          <p:nvPr/>
        </p:nvGrpSpPr>
        <p:grpSpPr>
          <a:xfrm>
            <a:off x="6655327" y="3091231"/>
            <a:ext cx="406154" cy="377014"/>
            <a:chOff x="-3808700" y="3628950"/>
            <a:chExt cx="296175" cy="274925"/>
          </a:xfrm>
        </p:grpSpPr>
        <p:sp>
          <p:nvSpPr>
            <p:cNvPr id="7559" name="Google Shape;7559;p2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60" name="Google Shape;7560;p2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61" name="Google Shape;7561;p2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62" name="Google Shape;7562;p20"/>
          <p:cNvGrpSpPr/>
          <p:nvPr/>
        </p:nvGrpSpPr>
        <p:grpSpPr>
          <a:xfrm>
            <a:off x="6717435" y="3604871"/>
            <a:ext cx="399470" cy="400464"/>
            <a:chOff x="-3771675" y="3971775"/>
            <a:chExt cx="291300" cy="292025"/>
          </a:xfrm>
        </p:grpSpPr>
        <p:sp>
          <p:nvSpPr>
            <p:cNvPr id="7563" name="Google Shape;7563;p2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64" name="Google Shape;7564;p2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65" name="Google Shape;7565;p2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66" name="Google Shape;7566;p2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67" name="Google Shape;7567;p2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68" name="Google Shape;7568;p20"/>
          <p:cNvGrpSpPr/>
          <p:nvPr/>
        </p:nvGrpSpPr>
        <p:grpSpPr>
          <a:xfrm>
            <a:off x="9252143" y="2614439"/>
            <a:ext cx="400258" cy="305499"/>
            <a:chOff x="-1951475" y="3273100"/>
            <a:chExt cx="291875" cy="222775"/>
          </a:xfrm>
        </p:grpSpPr>
        <p:sp>
          <p:nvSpPr>
            <p:cNvPr id="7569" name="Google Shape;7569;p2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70" name="Google Shape;7570;p2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71" name="Google Shape;7571;p2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72" name="Google Shape;7572;p20"/>
          <p:cNvGrpSpPr/>
          <p:nvPr/>
        </p:nvGrpSpPr>
        <p:grpSpPr>
          <a:xfrm>
            <a:off x="9249743" y="3079898"/>
            <a:ext cx="405057" cy="399675"/>
            <a:chOff x="-1951475" y="3597450"/>
            <a:chExt cx="295375" cy="291450"/>
          </a:xfrm>
        </p:grpSpPr>
        <p:sp>
          <p:nvSpPr>
            <p:cNvPr id="7573" name="Google Shape;7573;p2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74" name="Google Shape;7574;p2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75" name="Google Shape;7575;p2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76" name="Google Shape;7576;p2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77" name="Google Shape;7577;p20"/>
          <p:cNvGrpSpPr/>
          <p:nvPr/>
        </p:nvGrpSpPr>
        <p:grpSpPr>
          <a:xfrm>
            <a:off x="9251888" y="3605263"/>
            <a:ext cx="423433" cy="399675"/>
            <a:chOff x="-1960150" y="3956600"/>
            <a:chExt cx="308775" cy="291450"/>
          </a:xfrm>
        </p:grpSpPr>
        <p:sp>
          <p:nvSpPr>
            <p:cNvPr id="7578" name="Google Shape;7578;p2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79" name="Google Shape;7579;p2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80" name="Google Shape;7580;p20"/>
          <p:cNvGrpSpPr/>
          <p:nvPr/>
        </p:nvGrpSpPr>
        <p:grpSpPr>
          <a:xfrm>
            <a:off x="3589066" y="4129845"/>
            <a:ext cx="400738" cy="400738"/>
            <a:chOff x="-804700" y="3226500"/>
            <a:chExt cx="292225" cy="292225"/>
          </a:xfrm>
        </p:grpSpPr>
        <p:sp>
          <p:nvSpPr>
            <p:cNvPr id="7581" name="Google Shape;7581;p2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82" name="Google Shape;7582;p2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83" name="Google Shape;7583;p2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84" name="Google Shape;7584;p2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85" name="Google Shape;7585;p2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86" name="Google Shape;7586;p2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87" name="Google Shape;7587;p2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88" name="Google Shape;7588;p20"/>
          <p:cNvGrpSpPr/>
          <p:nvPr/>
        </p:nvGrpSpPr>
        <p:grpSpPr>
          <a:xfrm>
            <a:off x="4617725" y="2587952"/>
            <a:ext cx="400738" cy="400772"/>
            <a:chOff x="-5251625" y="3272950"/>
            <a:chExt cx="292225" cy="292250"/>
          </a:xfrm>
        </p:grpSpPr>
        <p:sp>
          <p:nvSpPr>
            <p:cNvPr id="7589" name="Google Shape;7589;p2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90" name="Google Shape;7590;p2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91" name="Google Shape;7591;p2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592" name="Google Shape;7592;p20"/>
          <p:cNvGrpSpPr/>
          <p:nvPr/>
        </p:nvGrpSpPr>
        <p:grpSpPr>
          <a:xfrm>
            <a:off x="4614484" y="3079095"/>
            <a:ext cx="407217" cy="401287"/>
            <a:chOff x="-5254775" y="3631325"/>
            <a:chExt cx="296950" cy="292625"/>
          </a:xfrm>
        </p:grpSpPr>
        <p:sp>
          <p:nvSpPr>
            <p:cNvPr id="7593" name="Google Shape;7593;p2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94" name="Google Shape;7594;p2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95" name="Google Shape;7595;p2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96" name="Google Shape;7596;p2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97" name="Google Shape;7597;p2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98" name="Google Shape;7598;p2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599" name="Google Shape;7599;p2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00" name="Google Shape;7600;p20"/>
          <p:cNvGrpSpPr/>
          <p:nvPr/>
        </p:nvGrpSpPr>
        <p:grpSpPr>
          <a:xfrm>
            <a:off x="4629588" y="3604736"/>
            <a:ext cx="399675" cy="400738"/>
            <a:chOff x="-5251625" y="3991275"/>
            <a:chExt cx="291450" cy="292225"/>
          </a:xfrm>
        </p:grpSpPr>
        <p:sp>
          <p:nvSpPr>
            <p:cNvPr id="7601" name="Google Shape;7601;p2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02" name="Google Shape;7602;p2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03" name="Google Shape;7603;p2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04" name="Google Shape;7604;p2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05" name="Google Shape;7605;p2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06" name="Google Shape;7606;p20"/>
          <p:cNvGrpSpPr/>
          <p:nvPr/>
        </p:nvGrpSpPr>
        <p:grpSpPr>
          <a:xfrm>
            <a:off x="7239665" y="2588516"/>
            <a:ext cx="304642" cy="399641"/>
            <a:chOff x="-3365275" y="3253275"/>
            <a:chExt cx="222150" cy="291425"/>
          </a:xfrm>
        </p:grpSpPr>
        <p:sp>
          <p:nvSpPr>
            <p:cNvPr id="7607" name="Google Shape;7607;p2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08" name="Google Shape;7608;p2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09" name="Google Shape;7609;p20"/>
          <p:cNvGrpSpPr/>
          <p:nvPr/>
        </p:nvGrpSpPr>
        <p:grpSpPr>
          <a:xfrm>
            <a:off x="7214844" y="3078820"/>
            <a:ext cx="354284" cy="401835"/>
            <a:chOff x="-3383375" y="3611625"/>
            <a:chExt cx="258350" cy="293025"/>
          </a:xfrm>
        </p:grpSpPr>
        <p:sp>
          <p:nvSpPr>
            <p:cNvPr id="7610" name="Google Shape;7610;p2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11" name="Google Shape;7611;p2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12" name="Google Shape;7612;p20"/>
          <p:cNvGrpSpPr/>
          <p:nvPr/>
        </p:nvGrpSpPr>
        <p:grpSpPr>
          <a:xfrm>
            <a:off x="7274226" y="3605265"/>
            <a:ext cx="258188" cy="399675"/>
            <a:chOff x="-3347950" y="3971575"/>
            <a:chExt cx="188275" cy="291450"/>
          </a:xfrm>
        </p:grpSpPr>
        <p:sp>
          <p:nvSpPr>
            <p:cNvPr id="7613" name="Google Shape;7613;p2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14" name="Google Shape;7614;p2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15" name="Google Shape;7615;p2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16" name="Google Shape;7616;p20"/>
          <p:cNvGrpSpPr/>
          <p:nvPr/>
        </p:nvGrpSpPr>
        <p:grpSpPr>
          <a:xfrm>
            <a:off x="2559805" y="4129298"/>
            <a:ext cx="354284" cy="401835"/>
            <a:chOff x="-1575775" y="3238300"/>
            <a:chExt cx="258350" cy="293025"/>
          </a:xfrm>
        </p:grpSpPr>
        <p:sp>
          <p:nvSpPr>
            <p:cNvPr id="7617" name="Google Shape;7617;p2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18" name="Google Shape;7618;p2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19" name="Google Shape;7619;p2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20" name="Google Shape;7620;p2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21" name="Google Shape;7621;p2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22" name="Google Shape;7622;p20"/>
          <p:cNvGrpSpPr/>
          <p:nvPr/>
        </p:nvGrpSpPr>
        <p:grpSpPr>
          <a:xfrm>
            <a:off x="4126376" y="4131193"/>
            <a:ext cx="402932" cy="403961"/>
            <a:chOff x="-1591550" y="3597475"/>
            <a:chExt cx="293825" cy="294575"/>
          </a:xfrm>
        </p:grpSpPr>
        <p:sp>
          <p:nvSpPr>
            <p:cNvPr id="7623" name="Google Shape;7623;p2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24" name="Google Shape;7624;p2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25" name="Google Shape;7625;p2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26" name="Google Shape;7626;p20"/>
          <p:cNvGrpSpPr/>
          <p:nvPr/>
        </p:nvGrpSpPr>
        <p:grpSpPr>
          <a:xfrm>
            <a:off x="5697299" y="4140346"/>
            <a:ext cx="401835" cy="380236"/>
            <a:chOff x="-1592325" y="3957400"/>
            <a:chExt cx="293025" cy="277275"/>
          </a:xfrm>
        </p:grpSpPr>
        <p:sp>
          <p:nvSpPr>
            <p:cNvPr id="7627" name="Google Shape;7627;p2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28" name="Google Shape;7628;p2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29" name="Google Shape;7629;p2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30" name="Google Shape;7630;p2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31" name="Google Shape;7631;p20"/>
          <p:cNvGrpSpPr/>
          <p:nvPr/>
        </p:nvGrpSpPr>
        <p:grpSpPr>
          <a:xfrm>
            <a:off x="5208602" y="4132806"/>
            <a:ext cx="352124" cy="400738"/>
            <a:chOff x="-778700" y="3612425"/>
            <a:chExt cx="256775" cy="292225"/>
          </a:xfrm>
        </p:grpSpPr>
        <p:sp>
          <p:nvSpPr>
            <p:cNvPr id="7632" name="Google Shape;7632;p2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33" name="Google Shape;7633;p2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34" name="Google Shape;7634;p2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35" name="Google Shape;7635;p2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36" name="Google Shape;7636;p2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37" name="Google Shape;7637;p2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38" name="Google Shape;7638;p20"/>
          <p:cNvGrpSpPr/>
          <p:nvPr/>
        </p:nvGrpSpPr>
        <p:grpSpPr>
          <a:xfrm>
            <a:off x="7562414" y="4625721"/>
            <a:ext cx="324506" cy="369182"/>
            <a:chOff x="7728464" y="1561258"/>
            <a:chExt cx="349719" cy="397866"/>
          </a:xfrm>
        </p:grpSpPr>
        <p:sp>
          <p:nvSpPr>
            <p:cNvPr id="7639" name="Google Shape;7639;p2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40" name="Google Shape;7640;p2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41" name="Google Shape;7641;p20"/>
          <p:cNvGrpSpPr/>
          <p:nvPr/>
        </p:nvGrpSpPr>
        <p:grpSpPr>
          <a:xfrm>
            <a:off x="5584290" y="4625721"/>
            <a:ext cx="369220" cy="369182"/>
            <a:chOff x="5611350" y="1561258"/>
            <a:chExt cx="397907" cy="397866"/>
          </a:xfrm>
        </p:grpSpPr>
        <p:sp>
          <p:nvSpPr>
            <p:cNvPr id="7642" name="Google Shape;7642;p2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43" name="Google Shape;7643;p2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44" name="Google Shape;7644;p2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45" name="Google Shape;7645;p2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46" name="Google Shape;7646;p20"/>
          <p:cNvGrpSpPr/>
          <p:nvPr/>
        </p:nvGrpSpPr>
        <p:grpSpPr>
          <a:xfrm>
            <a:off x="6078845" y="4718356"/>
            <a:ext cx="369152" cy="183913"/>
            <a:chOff x="6140660" y="1661097"/>
            <a:chExt cx="397835" cy="198202"/>
          </a:xfrm>
        </p:grpSpPr>
        <p:sp>
          <p:nvSpPr>
            <p:cNvPr id="7647" name="Google Shape;7647;p2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48" name="Google Shape;7648;p2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49" name="Google Shape;7649;p2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50" name="Google Shape;7650;p2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51" name="Google Shape;7651;p20"/>
          <p:cNvGrpSpPr/>
          <p:nvPr/>
        </p:nvGrpSpPr>
        <p:grpSpPr>
          <a:xfrm>
            <a:off x="6573338" y="4625721"/>
            <a:ext cx="369220" cy="369182"/>
            <a:chOff x="6669907" y="1561258"/>
            <a:chExt cx="397907" cy="397866"/>
          </a:xfrm>
        </p:grpSpPr>
        <p:sp>
          <p:nvSpPr>
            <p:cNvPr id="7652" name="Google Shape;7652;p2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53" name="Google Shape;7653;p2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54" name="Google Shape;7654;p2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55" name="Google Shape;7655;p2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56" name="Google Shape;7656;p2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57" name="Google Shape;7657;p20"/>
          <p:cNvGrpSpPr/>
          <p:nvPr/>
        </p:nvGrpSpPr>
        <p:grpSpPr>
          <a:xfrm>
            <a:off x="3606891" y="4680516"/>
            <a:ext cx="369220" cy="259592"/>
            <a:chOff x="3386036" y="1746339"/>
            <a:chExt cx="397907" cy="279762"/>
          </a:xfrm>
        </p:grpSpPr>
        <p:sp>
          <p:nvSpPr>
            <p:cNvPr id="7658" name="Google Shape;7658;p2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59" name="Google Shape;7659;p2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60" name="Google Shape;7660;p20"/>
          <p:cNvGrpSpPr/>
          <p:nvPr/>
        </p:nvGrpSpPr>
        <p:grpSpPr>
          <a:xfrm>
            <a:off x="4595174" y="4625705"/>
            <a:ext cx="369220" cy="369220"/>
            <a:chOff x="4417380" y="1687279"/>
            <a:chExt cx="397907" cy="397907"/>
          </a:xfrm>
        </p:grpSpPr>
        <p:sp>
          <p:nvSpPr>
            <p:cNvPr id="7661" name="Google Shape;7661;p2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62" name="Google Shape;7662;p2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63" name="Google Shape;7663;p20"/>
          <p:cNvGrpSpPr/>
          <p:nvPr/>
        </p:nvGrpSpPr>
        <p:grpSpPr>
          <a:xfrm>
            <a:off x="9306108" y="4130704"/>
            <a:ext cx="369201" cy="369201"/>
            <a:chOff x="2869999" y="1687279"/>
            <a:chExt cx="397887" cy="397887"/>
          </a:xfrm>
        </p:grpSpPr>
        <p:sp>
          <p:nvSpPr>
            <p:cNvPr id="7664" name="Google Shape;7664;p2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65" name="Google Shape;7665;p2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66" name="Google Shape;7666;p20"/>
          <p:cNvGrpSpPr/>
          <p:nvPr/>
        </p:nvGrpSpPr>
        <p:grpSpPr>
          <a:xfrm>
            <a:off x="4101448" y="4626063"/>
            <a:ext cx="368388" cy="368504"/>
            <a:chOff x="3902887" y="1687655"/>
            <a:chExt cx="397010" cy="397135"/>
          </a:xfrm>
        </p:grpSpPr>
        <p:sp>
          <p:nvSpPr>
            <p:cNvPr id="7667" name="Google Shape;7667;p2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68" name="Google Shape;7668;p2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69" name="Google Shape;7669;p20"/>
          <p:cNvGrpSpPr/>
          <p:nvPr/>
        </p:nvGrpSpPr>
        <p:grpSpPr>
          <a:xfrm>
            <a:off x="5089732" y="4625759"/>
            <a:ext cx="369220" cy="369220"/>
            <a:chOff x="4933458" y="1687279"/>
            <a:chExt cx="397907" cy="397907"/>
          </a:xfrm>
        </p:grpSpPr>
        <p:sp>
          <p:nvSpPr>
            <p:cNvPr id="7670" name="Google Shape;7670;p2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71" name="Google Shape;7671;p2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72" name="Google Shape;7672;p20"/>
          <p:cNvGrpSpPr/>
          <p:nvPr/>
        </p:nvGrpSpPr>
        <p:grpSpPr>
          <a:xfrm>
            <a:off x="6776237" y="4130704"/>
            <a:ext cx="369220" cy="369201"/>
            <a:chOff x="266768" y="1721375"/>
            <a:chExt cx="397907" cy="397887"/>
          </a:xfrm>
        </p:grpSpPr>
        <p:sp>
          <p:nvSpPr>
            <p:cNvPr id="7673" name="Google Shape;7673;p2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74" name="Google Shape;7674;p2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75" name="Google Shape;7675;p20"/>
          <p:cNvGrpSpPr/>
          <p:nvPr/>
        </p:nvGrpSpPr>
        <p:grpSpPr>
          <a:xfrm>
            <a:off x="8800452" y="4131071"/>
            <a:ext cx="369085" cy="368465"/>
            <a:chOff x="2408992" y="1722875"/>
            <a:chExt cx="397761" cy="397093"/>
          </a:xfrm>
        </p:grpSpPr>
        <p:sp>
          <p:nvSpPr>
            <p:cNvPr id="7676" name="Google Shape;7676;p2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77" name="Google Shape;7677;p2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78" name="Google Shape;7678;p20"/>
          <p:cNvGrpSpPr/>
          <p:nvPr/>
        </p:nvGrpSpPr>
        <p:grpSpPr>
          <a:xfrm>
            <a:off x="7067896" y="4625721"/>
            <a:ext cx="369182" cy="369182"/>
            <a:chOff x="7199196" y="1561258"/>
            <a:chExt cx="397866" cy="397866"/>
          </a:xfrm>
        </p:grpSpPr>
        <p:sp>
          <p:nvSpPr>
            <p:cNvPr id="7679" name="Google Shape;7679;p2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80" name="Google Shape;7680;p2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81" name="Google Shape;7681;p2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682" name="Google Shape;7682;p20"/>
          <p:cNvSpPr txBox="1"/>
          <p:nvPr/>
        </p:nvSpPr>
        <p:spPr>
          <a:xfrm>
            <a:off x="2740143" y="1665097"/>
            <a:ext cx="6711714"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2286" kern="0">
                <a:solidFill>
                  <a:srgbClr val="FFFFFF"/>
                </a:solidFill>
                <a:latin typeface="Arial"/>
                <a:cs typeface="Arial"/>
                <a:sym typeface="Arial"/>
              </a:rPr>
              <a:t>SEO &amp; Marketing Icons</a:t>
            </a:r>
            <a:endParaRPr sz="2286" kern="0">
              <a:solidFill>
                <a:srgbClr val="FFFFFF"/>
              </a:solidFill>
              <a:latin typeface="Arial"/>
              <a:cs typeface="Arial"/>
              <a:sym typeface="Arial"/>
            </a:endParaRPr>
          </a:p>
        </p:txBody>
      </p:sp>
      <p:grpSp>
        <p:nvGrpSpPr>
          <p:cNvPr id="7683" name="Google Shape;7683;p20"/>
          <p:cNvGrpSpPr/>
          <p:nvPr/>
        </p:nvGrpSpPr>
        <p:grpSpPr>
          <a:xfrm>
            <a:off x="7787780" y="4130704"/>
            <a:ext cx="369201" cy="369201"/>
            <a:chOff x="1379798" y="1723250"/>
            <a:chExt cx="397887" cy="397887"/>
          </a:xfrm>
        </p:grpSpPr>
        <p:sp>
          <p:nvSpPr>
            <p:cNvPr id="7684" name="Google Shape;7684;p2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85" name="Google Shape;7685;p2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86" name="Google Shape;7686;p2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87" name="Google Shape;7687;p2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688" name="Google Shape;7688;p20"/>
          <p:cNvGrpSpPr/>
          <p:nvPr/>
        </p:nvGrpSpPr>
        <p:grpSpPr>
          <a:xfrm>
            <a:off x="7282028" y="4130704"/>
            <a:ext cx="369182" cy="369201"/>
            <a:chOff x="864491" y="1723250"/>
            <a:chExt cx="397866" cy="397887"/>
          </a:xfrm>
        </p:grpSpPr>
        <p:sp>
          <p:nvSpPr>
            <p:cNvPr id="7689" name="Google Shape;7689;p2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90" name="Google Shape;7690;p2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91" name="Google Shape;7691;p2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692" name="Google Shape;7692;p20"/>
          <p:cNvSpPr/>
          <p:nvPr/>
        </p:nvSpPr>
        <p:spPr>
          <a:xfrm>
            <a:off x="8293549" y="4164255"/>
            <a:ext cx="370330" cy="30204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693" name="Google Shape;7693;p20"/>
          <p:cNvGrpSpPr/>
          <p:nvPr/>
        </p:nvGrpSpPr>
        <p:grpSpPr>
          <a:xfrm>
            <a:off x="8012337" y="4624533"/>
            <a:ext cx="370444" cy="370444"/>
            <a:chOff x="1190625" y="238125"/>
            <a:chExt cx="5235075" cy="5235075"/>
          </a:xfrm>
        </p:grpSpPr>
        <p:sp>
          <p:nvSpPr>
            <p:cNvPr id="7694" name="Google Shape;7694;p2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695" name="Google Shape;7695;p2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7699"/>
        <p:cNvGrpSpPr/>
        <p:nvPr/>
      </p:nvGrpSpPr>
      <p:grpSpPr>
        <a:xfrm>
          <a:off x="0" y="0"/>
          <a:ext cx="0" cy="0"/>
          <a:chOff x="0" y="0"/>
          <a:chExt cx="0" cy="0"/>
        </a:xfrm>
      </p:grpSpPr>
      <p:sp>
        <p:nvSpPr>
          <p:cNvPr id="7700" name="Google Shape;7700;p21"/>
          <p:cNvSpPr/>
          <p:nvPr/>
        </p:nvSpPr>
        <p:spPr>
          <a:xfrm>
            <a:off x="8214101" y="4463944"/>
            <a:ext cx="326906" cy="368249"/>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701" name="Google Shape;7701;p21"/>
          <p:cNvGrpSpPr/>
          <p:nvPr/>
        </p:nvGrpSpPr>
        <p:grpSpPr>
          <a:xfrm>
            <a:off x="8284292" y="4533372"/>
            <a:ext cx="191639" cy="191611"/>
            <a:chOff x="583100" y="3982600"/>
            <a:chExt cx="296175" cy="296175"/>
          </a:xfrm>
        </p:grpSpPr>
        <p:sp>
          <p:nvSpPr>
            <p:cNvPr id="7702" name="Google Shape;7702;p2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03" name="Google Shape;7703;p2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04" name="Google Shape;7704;p2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05" name="Google Shape;7705;p2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06" name="Google Shape;7706;p2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07" name="Google Shape;7707;p2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08" name="Google Shape;7708;p2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709" name="Google Shape;7709;p21"/>
          <p:cNvSpPr/>
          <p:nvPr/>
        </p:nvSpPr>
        <p:spPr>
          <a:xfrm>
            <a:off x="6736191" y="4463842"/>
            <a:ext cx="326521" cy="368265"/>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10" name="Google Shape;7710;p21"/>
          <p:cNvSpPr/>
          <p:nvPr/>
        </p:nvSpPr>
        <p:spPr>
          <a:xfrm>
            <a:off x="7462917" y="2562907"/>
            <a:ext cx="326538" cy="368148"/>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711" name="Google Shape;7711;p21"/>
          <p:cNvGrpSpPr/>
          <p:nvPr/>
        </p:nvGrpSpPr>
        <p:grpSpPr>
          <a:xfrm>
            <a:off x="7530366" y="2651175"/>
            <a:ext cx="191639" cy="191611"/>
            <a:chOff x="3497300" y="3227275"/>
            <a:chExt cx="296175" cy="296175"/>
          </a:xfrm>
        </p:grpSpPr>
        <p:sp>
          <p:nvSpPr>
            <p:cNvPr id="7712" name="Google Shape;7712;p2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13" name="Google Shape;7713;p2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14" name="Google Shape;7714;p2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15" name="Google Shape;7715;p2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16" name="Google Shape;7716;p2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17" name="Google Shape;7717;p2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18" name="Google Shape;7718;p2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19" name="Google Shape;7719;p2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720" name="Google Shape;7720;p21"/>
          <p:cNvSpPr/>
          <p:nvPr/>
        </p:nvSpPr>
        <p:spPr>
          <a:xfrm>
            <a:off x="8965656" y="2562907"/>
            <a:ext cx="326521" cy="368148"/>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721" name="Google Shape;7721;p21"/>
          <p:cNvGrpSpPr/>
          <p:nvPr/>
        </p:nvGrpSpPr>
        <p:grpSpPr>
          <a:xfrm>
            <a:off x="9033097" y="2650835"/>
            <a:ext cx="191639" cy="192290"/>
            <a:chOff x="4991425" y="3234750"/>
            <a:chExt cx="296175" cy="297225"/>
          </a:xfrm>
        </p:grpSpPr>
        <p:sp>
          <p:nvSpPr>
            <p:cNvPr id="7722" name="Google Shape;7722;p2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23" name="Google Shape;7723;p2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24" name="Google Shape;7724;p2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25" name="Google Shape;7725;p2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26" name="Google Shape;7726;p2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27" name="Google Shape;7727;p2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728" name="Google Shape;7728;p21"/>
          <p:cNvSpPr/>
          <p:nvPr/>
        </p:nvSpPr>
        <p:spPr>
          <a:xfrm>
            <a:off x="3645250" y="4370039"/>
            <a:ext cx="689709" cy="560010"/>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29" name="Google Shape;7729;p21"/>
          <p:cNvSpPr/>
          <p:nvPr/>
        </p:nvSpPr>
        <p:spPr>
          <a:xfrm>
            <a:off x="4550298" y="4370039"/>
            <a:ext cx="690093" cy="560010"/>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30" name="Google Shape;7730;p21"/>
          <p:cNvSpPr/>
          <p:nvPr/>
        </p:nvSpPr>
        <p:spPr>
          <a:xfrm>
            <a:off x="2740241" y="4370039"/>
            <a:ext cx="689709" cy="560010"/>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731" name="Google Shape;7731;p21"/>
          <p:cNvGrpSpPr/>
          <p:nvPr/>
        </p:nvGrpSpPr>
        <p:grpSpPr>
          <a:xfrm>
            <a:off x="4803580" y="4423619"/>
            <a:ext cx="187958" cy="188004"/>
            <a:chOff x="4456875" y="1435075"/>
            <a:chExt cx="481825" cy="481825"/>
          </a:xfrm>
        </p:grpSpPr>
        <p:sp>
          <p:nvSpPr>
            <p:cNvPr id="7732" name="Google Shape;7732;p2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33" name="Google Shape;7733;p2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34" name="Google Shape;7734;p2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35" name="Google Shape;7735;p2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36" name="Google Shape;7736;p2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37" name="Google Shape;7737;p2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38" name="Google Shape;7738;p2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39" name="Google Shape;7739;p2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0" name="Google Shape;7740;p2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1" name="Google Shape;7741;p2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2" name="Google Shape;7742;p2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3" name="Google Shape;7743;p2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4" name="Google Shape;7744;p2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5" name="Google Shape;7745;p2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6" name="Google Shape;7746;p2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7" name="Google Shape;7747;p2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8" name="Google Shape;7748;p2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49" name="Google Shape;7749;p2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50" name="Google Shape;7750;p2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7751" name="Google Shape;7751;p21"/>
          <p:cNvGrpSpPr/>
          <p:nvPr/>
        </p:nvGrpSpPr>
        <p:grpSpPr>
          <a:xfrm>
            <a:off x="2989516" y="4423614"/>
            <a:ext cx="189801" cy="188013"/>
            <a:chOff x="5049725" y="1435050"/>
            <a:chExt cx="486550" cy="481850"/>
          </a:xfrm>
        </p:grpSpPr>
        <p:sp>
          <p:nvSpPr>
            <p:cNvPr id="7752" name="Google Shape;7752;p2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53" name="Google Shape;7753;p2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54" name="Google Shape;7754;p2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55" name="Google Shape;7755;p2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grpSp>
        <p:nvGrpSpPr>
          <p:cNvPr id="7756" name="Google Shape;7756;p21"/>
          <p:cNvGrpSpPr/>
          <p:nvPr/>
        </p:nvGrpSpPr>
        <p:grpSpPr>
          <a:xfrm>
            <a:off x="3897894" y="4425411"/>
            <a:ext cx="184428" cy="184472"/>
            <a:chOff x="6239925" y="2032450"/>
            <a:chExt cx="472775" cy="472775"/>
          </a:xfrm>
        </p:grpSpPr>
        <p:sp>
          <p:nvSpPr>
            <p:cNvPr id="7757" name="Google Shape;7757;p2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58" name="Google Shape;7758;p2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7759" name="Google Shape;7759;p21"/>
          <p:cNvSpPr/>
          <p:nvPr/>
        </p:nvSpPr>
        <p:spPr>
          <a:xfrm>
            <a:off x="2740241" y="2464929"/>
            <a:ext cx="689709" cy="559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760" name="Google Shape;7760;p21"/>
          <p:cNvGrpSpPr/>
          <p:nvPr/>
        </p:nvGrpSpPr>
        <p:grpSpPr>
          <a:xfrm>
            <a:off x="2992145" y="2523367"/>
            <a:ext cx="187987" cy="188004"/>
            <a:chOff x="2685825" y="840375"/>
            <a:chExt cx="481900" cy="481825"/>
          </a:xfrm>
        </p:grpSpPr>
        <p:sp>
          <p:nvSpPr>
            <p:cNvPr id="7761" name="Google Shape;7761;p2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62" name="Google Shape;7762;p2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7763" name="Google Shape;7763;p21"/>
          <p:cNvSpPr/>
          <p:nvPr/>
        </p:nvSpPr>
        <p:spPr>
          <a:xfrm>
            <a:off x="3645250" y="2464929"/>
            <a:ext cx="689709" cy="559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764" name="Google Shape;7764;p21"/>
          <p:cNvGrpSpPr/>
          <p:nvPr/>
        </p:nvGrpSpPr>
        <p:grpSpPr>
          <a:xfrm>
            <a:off x="3893030" y="2523191"/>
            <a:ext cx="194150" cy="188354"/>
            <a:chOff x="3270675" y="841800"/>
            <a:chExt cx="497700" cy="482725"/>
          </a:xfrm>
        </p:grpSpPr>
        <p:sp>
          <p:nvSpPr>
            <p:cNvPr id="7765" name="Google Shape;7765;p2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66" name="Google Shape;7766;p2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67" name="Google Shape;7767;p2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7768" name="Google Shape;7768;p21"/>
          <p:cNvSpPr/>
          <p:nvPr/>
        </p:nvSpPr>
        <p:spPr>
          <a:xfrm>
            <a:off x="4550298" y="2464929"/>
            <a:ext cx="690093" cy="559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769" name="Google Shape;7769;p21"/>
          <p:cNvGrpSpPr/>
          <p:nvPr/>
        </p:nvGrpSpPr>
        <p:grpSpPr>
          <a:xfrm>
            <a:off x="4803579" y="2523392"/>
            <a:ext cx="187958" cy="188004"/>
            <a:chOff x="3271200" y="1435075"/>
            <a:chExt cx="481825" cy="481825"/>
          </a:xfrm>
        </p:grpSpPr>
        <p:sp>
          <p:nvSpPr>
            <p:cNvPr id="7770" name="Google Shape;7770;p2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sp>
          <p:nvSpPr>
            <p:cNvPr id="7771" name="Google Shape;7771;p2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435D74"/>
                </a:solidFill>
                <a:latin typeface="Arial"/>
                <a:cs typeface="Arial"/>
                <a:sym typeface="Arial"/>
              </a:endParaRPr>
            </a:p>
          </p:txBody>
        </p:sp>
      </p:grpSp>
      <p:sp>
        <p:nvSpPr>
          <p:cNvPr id="7772" name="Google Shape;7772;p21"/>
          <p:cNvSpPr/>
          <p:nvPr/>
        </p:nvSpPr>
        <p:spPr>
          <a:xfrm>
            <a:off x="3174369" y="3442732"/>
            <a:ext cx="1631607" cy="509501"/>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73" name="Google Shape;7773;p21"/>
          <p:cNvSpPr/>
          <p:nvPr/>
        </p:nvSpPr>
        <p:spPr>
          <a:xfrm>
            <a:off x="4269165" y="3344314"/>
            <a:ext cx="655180" cy="706326"/>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74" name="Google Shape;7774;p21"/>
          <p:cNvSpPr/>
          <p:nvPr/>
        </p:nvSpPr>
        <p:spPr>
          <a:xfrm>
            <a:off x="3056270" y="3344314"/>
            <a:ext cx="654810" cy="706326"/>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75" name="Google Shape;7775;p21"/>
          <p:cNvSpPr/>
          <p:nvPr/>
        </p:nvSpPr>
        <p:spPr>
          <a:xfrm>
            <a:off x="2865762" y="2743083"/>
            <a:ext cx="431590" cy="3719"/>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76" name="Google Shape;7776;p21"/>
          <p:cNvSpPr/>
          <p:nvPr/>
        </p:nvSpPr>
        <p:spPr>
          <a:xfrm>
            <a:off x="3774312" y="2743083"/>
            <a:ext cx="431590" cy="3719"/>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77" name="Google Shape;7777;p21"/>
          <p:cNvSpPr/>
          <p:nvPr/>
        </p:nvSpPr>
        <p:spPr>
          <a:xfrm>
            <a:off x="4681761" y="2743083"/>
            <a:ext cx="431590" cy="3719"/>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78" name="Google Shape;7778;p21"/>
          <p:cNvSpPr/>
          <p:nvPr/>
        </p:nvSpPr>
        <p:spPr>
          <a:xfrm>
            <a:off x="4681761" y="4648189"/>
            <a:ext cx="431590" cy="3733"/>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79" name="Google Shape;7779;p21"/>
          <p:cNvSpPr/>
          <p:nvPr/>
        </p:nvSpPr>
        <p:spPr>
          <a:xfrm>
            <a:off x="3774312" y="4648189"/>
            <a:ext cx="431590" cy="3733"/>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80" name="Google Shape;7780;p21"/>
          <p:cNvSpPr/>
          <p:nvPr/>
        </p:nvSpPr>
        <p:spPr>
          <a:xfrm>
            <a:off x="2866875" y="4648189"/>
            <a:ext cx="431590" cy="3733"/>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81" name="Google Shape;7781;p21"/>
          <p:cNvSpPr txBox="1"/>
          <p:nvPr/>
        </p:nvSpPr>
        <p:spPr>
          <a:xfrm>
            <a:off x="3307727" y="3567560"/>
            <a:ext cx="1360571" cy="260000"/>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952" kern="0">
                <a:solidFill>
                  <a:srgbClr val="FFFFFF"/>
                </a:solidFill>
                <a:latin typeface="Arial"/>
                <a:cs typeface="Arial"/>
                <a:sym typeface="Arial"/>
              </a:rPr>
              <a:t>Add the title here</a:t>
            </a:r>
            <a:endParaRPr sz="952" kern="0">
              <a:solidFill>
                <a:srgbClr val="FFFFFF"/>
              </a:solidFill>
              <a:latin typeface="Arial"/>
              <a:cs typeface="Arial"/>
              <a:sym typeface="Arial"/>
            </a:endParaRPr>
          </a:p>
        </p:txBody>
      </p:sp>
      <p:sp>
        <p:nvSpPr>
          <p:cNvPr id="7782" name="Google Shape;7782;p21"/>
          <p:cNvSpPr txBox="1"/>
          <p:nvPr/>
        </p:nvSpPr>
        <p:spPr>
          <a:xfrm>
            <a:off x="2740241" y="2799513"/>
            <a:ext cx="689714" cy="225429"/>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kern="0">
                <a:solidFill>
                  <a:srgbClr val="FFFFFF"/>
                </a:solidFill>
                <a:latin typeface="Arial"/>
                <a:cs typeface="Arial"/>
                <a:sym typeface="Arial"/>
              </a:rPr>
              <a:t>Text 1</a:t>
            </a:r>
            <a:endParaRPr sz="857" kern="0">
              <a:solidFill>
                <a:srgbClr val="FFFFFF"/>
              </a:solidFill>
              <a:latin typeface="Arial"/>
              <a:cs typeface="Arial"/>
              <a:sym typeface="Arial"/>
            </a:endParaRPr>
          </a:p>
        </p:txBody>
      </p:sp>
      <p:sp>
        <p:nvSpPr>
          <p:cNvPr id="7783" name="Google Shape;7783;p21"/>
          <p:cNvSpPr txBox="1"/>
          <p:nvPr/>
        </p:nvSpPr>
        <p:spPr>
          <a:xfrm>
            <a:off x="3645248" y="2798605"/>
            <a:ext cx="689714" cy="225429"/>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kern="0">
                <a:solidFill>
                  <a:srgbClr val="FFFFFF"/>
                </a:solidFill>
                <a:latin typeface="Arial"/>
                <a:cs typeface="Arial"/>
                <a:sym typeface="Arial"/>
              </a:rPr>
              <a:t>Text 2</a:t>
            </a:r>
            <a:endParaRPr sz="857" kern="0">
              <a:solidFill>
                <a:srgbClr val="FFFFFF"/>
              </a:solidFill>
              <a:latin typeface="Arial"/>
              <a:cs typeface="Arial"/>
              <a:sym typeface="Arial"/>
            </a:endParaRPr>
          </a:p>
        </p:txBody>
      </p:sp>
      <p:sp>
        <p:nvSpPr>
          <p:cNvPr id="7784" name="Google Shape;7784;p21"/>
          <p:cNvSpPr txBox="1"/>
          <p:nvPr/>
        </p:nvSpPr>
        <p:spPr>
          <a:xfrm>
            <a:off x="4550304" y="2798605"/>
            <a:ext cx="689714" cy="225429"/>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kern="0">
                <a:solidFill>
                  <a:srgbClr val="FFFFFF"/>
                </a:solidFill>
                <a:latin typeface="Arial"/>
                <a:cs typeface="Arial"/>
                <a:sym typeface="Arial"/>
              </a:rPr>
              <a:t>Text 3</a:t>
            </a:r>
            <a:endParaRPr sz="857" kern="0">
              <a:solidFill>
                <a:srgbClr val="FFFFFF"/>
              </a:solidFill>
              <a:latin typeface="Arial"/>
              <a:cs typeface="Arial"/>
              <a:sym typeface="Arial"/>
            </a:endParaRPr>
          </a:p>
        </p:txBody>
      </p:sp>
      <p:sp>
        <p:nvSpPr>
          <p:cNvPr id="7785" name="Google Shape;7785;p21"/>
          <p:cNvSpPr txBox="1"/>
          <p:nvPr/>
        </p:nvSpPr>
        <p:spPr>
          <a:xfrm>
            <a:off x="2740143" y="4716055"/>
            <a:ext cx="689714" cy="225429"/>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kern="0">
                <a:solidFill>
                  <a:srgbClr val="FFFFFF"/>
                </a:solidFill>
                <a:latin typeface="Arial"/>
                <a:cs typeface="Arial"/>
                <a:sym typeface="Arial"/>
              </a:rPr>
              <a:t>Text 4</a:t>
            </a:r>
            <a:endParaRPr sz="857" kern="0">
              <a:solidFill>
                <a:srgbClr val="FFFFFF"/>
              </a:solidFill>
              <a:latin typeface="Arial"/>
              <a:cs typeface="Arial"/>
              <a:sym typeface="Arial"/>
            </a:endParaRPr>
          </a:p>
        </p:txBody>
      </p:sp>
      <p:sp>
        <p:nvSpPr>
          <p:cNvPr id="7786" name="Google Shape;7786;p21"/>
          <p:cNvSpPr txBox="1"/>
          <p:nvPr/>
        </p:nvSpPr>
        <p:spPr>
          <a:xfrm>
            <a:off x="3645248" y="4716055"/>
            <a:ext cx="689714" cy="225429"/>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kern="0">
                <a:solidFill>
                  <a:srgbClr val="FFFFFF"/>
                </a:solidFill>
                <a:latin typeface="Arial"/>
                <a:cs typeface="Arial"/>
                <a:sym typeface="Arial"/>
              </a:rPr>
              <a:t>Text 5</a:t>
            </a:r>
            <a:endParaRPr sz="857" kern="0">
              <a:solidFill>
                <a:srgbClr val="FFFFFF"/>
              </a:solidFill>
              <a:latin typeface="Arial"/>
              <a:cs typeface="Arial"/>
              <a:sym typeface="Arial"/>
            </a:endParaRPr>
          </a:p>
        </p:txBody>
      </p:sp>
      <p:sp>
        <p:nvSpPr>
          <p:cNvPr id="7787" name="Google Shape;7787;p21"/>
          <p:cNvSpPr txBox="1"/>
          <p:nvPr/>
        </p:nvSpPr>
        <p:spPr>
          <a:xfrm>
            <a:off x="4550304" y="4716055"/>
            <a:ext cx="689714" cy="225429"/>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kern="0">
                <a:solidFill>
                  <a:srgbClr val="FFFFFF"/>
                </a:solidFill>
                <a:latin typeface="Arial"/>
                <a:cs typeface="Arial"/>
                <a:sym typeface="Arial"/>
              </a:rPr>
              <a:t>Text 6</a:t>
            </a:r>
            <a:endParaRPr sz="857" kern="0">
              <a:solidFill>
                <a:srgbClr val="FFFFFF"/>
              </a:solidFill>
              <a:latin typeface="Arial"/>
              <a:cs typeface="Arial"/>
              <a:sym typeface="Arial"/>
            </a:endParaRPr>
          </a:p>
        </p:txBody>
      </p:sp>
      <p:sp>
        <p:nvSpPr>
          <p:cNvPr id="7788" name="Google Shape;7788;p21"/>
          <p:cNvSpPr/>
          <p:nvPr/>
        </p:nvSpPr>
        <p:spPr>
          <a:xfrm>
            <a:off x="3051035" y="3067739"/>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89" name="Google Shape;7789;p21"/>
          <p:cNvSpPr/>
          <p:nvPr/>
        </p:nvSpPr>
        <p:spPr>
          <a:xfrm>
            <a:off x="3957553" y="3067739"/>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0" name="Google Shape;7790;p21"/>
          <p:cNvSpPr/>
          <p:nvPr/>
        </p:nvSpPr>
        <p:spPr>
          <a:xfrm>
            <a:off x="4864081" y="3067739"/>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1" name="Google Shape;7791;p21"/>
          <p:cNvSpPr/>
          <p:nvPr/>
        </p:nvSpPr>
        <p:spPr>
          <a:xfrm>
            <a:off x="3051024" y="4269748"/>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2" name="Google Shape;7792;p21"/>
          <p:cNvSpPr/>
          <p:nvPr/>
        </p:nvSpPr>
        <p:spPr>
          <a:xfrm>
            <a:off x="3957540" y="4269748"/>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3" name="Google Shape;7793;p21"/>
          <p:cNvSpPr/>
          <p:nvPr/>
        </p:nvSpPr>
        <p:spPr>
          <a:xfrm>
            <a:off x="4864069" y="4269748"/>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4" name="Google Shape;7794;p21"/>
          <p:cNvSpPr/>
          <p:nvPr/>
        </p:nvSpPr>
        <p:spPr>
          <a:xfrm>
            <a:off x="3837647" y="3320862"/>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5" name="Google Shape;7795;p21"/>
          <p:cNvSpPr/>
          <p:nvPr/>
        </p:nvSpPr>
        <p:spPr>
          <a:xfrm>
            <a:off x="3959602" y="3320862"/>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6" name="Google Shape;7796;p21"/>
          <p:cNvSpPr/>
          <p:nvPr/>
        </p:nvSpPr>
        <p:spPr>
          <a:xfrm>
            <a:off x="4081558" y="3320862"/>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7" name="Google Shape;7797;p21"/>
          <p:cNvSpPr/>
          <p:nvPr/>
        </p:nvSpPr>
        <p:spPr>
          <a:xfrm>
            <a:off x="3837647" y="4014874"/>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8" name="Google Shape;7798;p21"/>
          <p:cNvSpPr/>
          <p:nvPr/>
        </p:nvSpPr>
        <p:spPr>
          <a:xfrm>
            <a:off x="3959602" y="4014874"/>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799" name="Google Shape;7799;p21"/>
          <p:cNvSpPr/>
          <p:nvPr/>
        </p:nvSpPr>
        <p:spPr>
          <a:xfrm>
            <a:off x="4081558" y="4014874"/>
            <a:ext cx="60857" cy="60857"/>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7800" name="Google Shape;7800;p21"/>
          <p:cNvCxnSpPr>
            <a:stCxn id="7788" idx="4"/>
            <a:endCxn id="7794" idx="0"/>
          </p:cNvCxnSpPr>
          <p:nvPr/>
        </p:nvCxnSpPr>
        <p:spPr>
          <a:xfrm rot="-5400000" flipH="1">
            <a:off x="3378607" y="2831454"/>
            <a:ext cx="192286" cy="786571"/>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7801" name="Google Shape;7801;p21"/>
          <p:cNvCxnSpPr>
            <a:stCxn id="7790" idx="4"/>
            <a:endCxn id="7796" idx="0"/>
          </p:cNvCxnSpPr>
          <p:nvPr/>
        </p:nvCxnSpPr>
        <p:spPr>
          <a:xfrm rot="5400000">
            <a:off x="4407081" y="2833454"/>
            <a:ext cx="192286" cy="782571"/>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7802" name="Google Shape;7802;p21"/>
          <p:cNvCxnSpPr>
            <a:stCxn id="7789" idx="4"/>
            <a:endCxn id="7795" idx="0"/>
          </p:cNvCxnSpPr>
          <p:nvPr/>
        </p:nvCxnSpPr>
        <p:spPr>
          <a:xfrm rot="-5400000" flipH="1">
            <a:off x="3892838" y="3223739"/>
            <a:ext cx="192286" cy="20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7803" name="Google Shape;7803;p21"/>
          <p:cNvCxnSpPr>
            <a:stCxn id="7791" idx="0"/>
            <a:endCxn id="7797" idx="4"/>
          </p:cNvCxnSpPr>
          <p:nvPr/>
        </p:nvCxnSpPr>
        <p:spPr>
          <a:xfrm rot="-5400000">
            <a:off x="3377738" y="3779462"/>
            <a:ext cx="194000" cy="786571"/>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7804" name="Google Shape;7804;p21"/>
          <p:cNvCxnSpPr>
            <a:stCxn id="7793" idx="0"/>
            <a:endCxn id="7799" idx="4"/>
          </p:cNvCxnSpPr>
          <p:nvPr/>
        </p:nvCxnSpPr>
        <p:spPr>
          <a:xfrm rot="5400000" flipH="1">
            <a:off x="4406211" y="3781462"/>
            <a:ext cx="194000" cy="782571"/>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7805" name="Google Shape;7805;p21"/>
          <p:cNvCxnSpPr>
            <a:stCxn id="7792" idx="0"/>
            <a:endCxn id="7798" idx="4"/>
          </p:cNvCxnSpPr>
          <p:nvPr/>
        </p:nvCxnSpPr>
        <p:spPr>
          <a:xfrm rot="-5400000">
            <a:off x="3891969" y="4171748"/>
            <a:ext cx="194000" cy="2000"/>
          </a:xfrm>
          <a:prstGeom prst="curvedConnector3">
            <a:avLst>
              <a:gd name="adj1" fmla="val 50004"/>
            </a:avLst>
          </a:prstGeom>
          <a:noFill/>
          <a:ln w="19050" cap="flat" cmpd="sng">
            <a:solidFill>
              <a:srgbClr val="5F7D95"/>
            </a:solidFill>
            <a:prstDash val="solid"/>
            <a:round/>
            <a:headEnd type="none" w="med" len="med"/>
            <a:tailEnd type="none" w="med" len="med"/>
          </a:ln>
        </p:spPr>
      </p:cxnSp>
      <p:sp>
        <p:nvSpPr>
          <p:cNvPr id="7806" name="Google Shape;7806;p21"/>
          <p:cNvSpPr/>
          <p:nvPr/>
        </p:nvSpPr>
        <p:spPr>
          <a:xfrm>
            <a:off x="5779547" y="3559066"/>
            <a:ext cx="742034" cy="240223"/>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07" name="Google Shape;7807;p21"/>
          <p:cNvSpPr/>
          <p:nvPr/>
        </p:nvSpPr>
        <p:spPr>
          <a:xfrm>
            <a:off x="6521566" y="3559066"/>
            <a:ext cx="742018" cy="240223"/>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08" name="Google Shape;7808;p21"/>
          <p:cNvSpPr/>
          <p:nvPr/>
        </p:nvSpPr>
        <p:spPr>
          <a:xfrm>
            <a:off x="7263565" y="3559066"/>
            <a:ext cx="741650" cy="240223"/>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09" name="Google Shape;7809;p21"/>
          <p:cNvSpPr/>
          <p:nvPr/>
        </p:nvSpPr>
        <p:spPr>
          <a:xfrm>
            <a:off x="8005198" y="3559066"/>
            <a:ext cx="742034" cy="240223"/>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0" name="Google Shape;7810;p21"/>
          <p:cNvSpPr/>
          <p:nvPr/>
        </p:nvSpPr>
        <p:spPr>
          <a:xfrm>
            <a:off x="8747217" y="3559066"/>
            <a:ext cx="742018" cy="240223"/>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1" name="Google Shape;7811;p21"/>
          <p:cNvSpPr/>
          <p:nvPr/>
        </p:nvSpPr>
        <p:spPr>
          <a:xfrm>
            <a:off x="5960193" y="2562907"/>
            <a:ext cx="326521" cy="368148"/>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2" name="Google Shape;7812;p21"/>
          <p:cNvSpPr/>
          <p:nvPr/>
        </p:nvSpPr>
        <p:spPr>
          <a:xfrm>
            <a:off x="6093869" y="3436269"/>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3" name="Google Shape;7813;p21"/>
          <p:cNvSpPr/>
          <p:nvPr/>
        </p:nvSpPr>
        <p:spPr>
          <a:xfrm>
            <a:off x="7596595" y="3436269"/>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4" name="Google Shape;7814;p21"/>
          <p:cNvSpPr/>
          <p:nvPr/>
        </p:nvSpPr>
        <p:spPr>
          <a:xfrm>
            <a:off x="9099309" y="3436269"/>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5" name="Google Shape;7815;p21"/>
          <p:cNvSpPr/>
          <p:nvPr/>
        </p:nvSpPr>
        <p:spPr>
          <a:xfrm>
            <a:off x="6869869" y="3836591"/>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6" name="Google Shape;7816;p21"/>
          <p:cNvSpPr/>
          <p:nvPr/>
        </p:nvSpPr>
        <p:spPr>
          <a:xfrm>
            <a:off x="8347965" y="3836638"/>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7" name="Google Shape;7817;p21"/>
          <p:cNvSpPr txBox="1"/>
          <p:nvPr/>
        </p:nvSpPr>
        <p:spPr>
          <a:xfrm>
            <a:off x="5866879" y="3570104"/>
            <a:ext cx="513143" cy="218571"/>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b="1" kern="0">
                <a:solidFill>
                  <a:srgbClr val="FFFFFF"/>
                </a:solidFill>
                <a:latin typeface="Arial"/>
                <a:cs typeface="Arial"/>
                <a:sym typeface="Arial"/>
              </a:rPr>
              <a:t>2016</a:t>
            </a:r>
            <a:endParaRPr sz="857" b="1" kern="0">
              <a:solidFill>
                <a:srgbClr val="FFFFFF"/>
              </a:solidFill>
              <a:latin typeface="Arial"/>
              <a:cs typeface="Arial"/>
              <a:sym typeface="Arial"/>
            </a:endParaRPr>
          </a:p>
        </p:txBody>
      </p:sp>
      <p:sp>
        <p:nvSpPr>
          <p:cNvPr id="7818" name="Google Shape;7818;p21"/>
          <p:cNvSpPr/>
          <p:nvPr/>
        </p:nvSpPr>
        <p:spPr>
          <a:xfrm>
            <a:off x="6093869" y="2956150"/>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19" name="Google Shape;7819;p21"/>
          <p:cNvSpPr/>
          <p:nvPr/>
        </p:nvSpPr>
        <p:spPr>
          <a:xfrm>
            <a:off x="7601762" y="2956150"/>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20" name="Google Shape;7820;p21"/>
          <p:cNvSpPr/>
          <p:nvPr/>
        </p:nvSpPr>
        <p:spPr>
          <a:xfrm>
            <a:off x="9099309" y="2956150"/>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21" name="Google Shape;7821;p21"/>
          <p:cNvSpPr/>
          <p:nvPr/>
        </p:nvSpPr>
        <p:spPr>
          <a:xfrm>
            <a:off x="6869492" y="4379331"/>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22" name="Google Shape;7822;p21"/>
          <p:cNvSpPr/>
          <p:nvPr/>
        </p:nvSpPr>
        <p:spPr>
          <a:xfrm>
            <a:off x="8347968" y="4379331"/>
            <a:ext cx="59143" cy="59143"/>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7823" name="Google Shape;7823;p21"/>
          <p:cNvCxnSpPr>
            <a:stCxn id="7812" idx="0"/>
            <a:endCxn id="7818" idx="4"/>
          </p:cNvCxnSpPr>
          <p:nvPr/>
        </p:nvCxnSpPr>
        <p:spPr>
          <a:xfrm rot="10800000">
            <a:off x="6123441" y="3015412"/>
            <a:ext cx="0" cy="420857"/>
          </a:xfrm>
          <a:prstGeom prst="straightConnector1">
            <a:avLst/>
          </a:prstGeom>
          <a:noFill/>
          <a:ln w="9525" cap="flat" cmpd="sng">
            <a:solidFill>
              <a:srgbClr val="A5B7C6"/>
            </a:solidFill>
            <a:prstDash val="dash"/>
            <a:round/>
            <a:headEnd type="none" w="med" len="med"/>
            <a:tailEnd type="none" w="med" len="med"/>
          </a:ln>
        </p:spPr>
      </p:cxnSp>
      <p:cxnSp>
        <p:nvCxnSpPr>
          <p:cNvPr id="7824" name="Google Shape;7824;p21"/>
          <p:cNvCxnSpPr>
            <a:stCxn id="7813" idx="0"/>
            <a:endCxn id="7819" idx="4"/>
          </p:cNvCxnSpPr>
          <p:nvPr/>
        </p:nvCxnSpPr>
        <p:spPr>
          <a:xfrm rot="10800000" flipH="1">
            <a:off x="7626167" y="3015412"/>
            <a:ext cx="5143" cy="420857"/>
          </a:xfrm>
          <a:prstGeom prst="straightConnector1">
            <a:avLst/>
          </a:prstGeom>
          <a:noFill/>
          <a:ln w="9525" cap="flat" cmpd="sng">
            <a:solidFill>
              <a:srgbClr val="A5B7C6"/>
            </a:solidFill>
            <a:prstDash val="dash"/>
            <a:round/>
            <a:headEnd type="none" w="med" len="med"/>
            <a:tailEnd type="none" w="med" len="med"/>
          </a:ln>
        </p:spPr>
      </p:cxnSp>
      <p:cxnSp>
        <p:nvCxnSpPr>
          <p:cNvPr id="7825" name="Google Shape;7825;p21"/>
          <p:cNvCxnSpPr>
            <a:stCxn id="7814" idx="0"/>
            <a:endCxn id="7820" idx="4"/>
          </p:cNvCxnSpPr>
          <p:nvPr/>
        </p:nvCxnSpPr>
        <p:spPr>
          <a:xfrm rot="10800000">
            <a:off x="9128881" y="3015412"/>
            <a:ext cx="0" cy="420857"/>
          </a:xfrm>
          <a:prstGeom prst="straightConnector1">
            <a:avLst/>
          </a:prstGeom>
          <a:noFill/>
          <a:ln w="9525" cap="flat" cmpd="sng">
            <a:solidFill>
              <a:srgbClr val="A5B7C6"/>
            </a:solidFill>
            <a:prstDash val="dash"/>
            <a:round/>
            <a:headEnd type="none" w="med" len="med"/>
            <a:tailEnd type="none" w="med" len="med"/>
          </a:ln>
        </p:spPr>
      </p:cxnSp>
      <p:cxnSp>
        <p:nvCxnSpPr>
          <p:cNvPr id="7826" name="Google Shape;7826;p21"/>
          <p:cNvCxnSpPr>
            <a:stCxn id="7815" idx="4"/>
            <a:endCxn id="7821" idx="0"/>
          </p:cNvCxnSpPr>
          <p:nvPr/>
        </p:nvCxnSpPr>
        <p:spPr>
          <a:xfrm flipH="1">
            <a:off x="6899155" y="3895733"/>
            <a:ext cx="286" cy="483714"/>
          </a:xfrm>
          <a:prstGeom prst="straightConnector1">
            <a:avLst/>
          </a:prstGeom>
          <a:noFill/>
          <a:ln w="9525" cap="flat" cmpd="sng">
            <a:solidFill>
              <a:srgbClr val="A5B7C6"/>
            </a:solidFill>
            <a:prstDash val="dash"/>
            <a:round/>
            <a:headEnd type="none" w="med" len="med"/>
            <a:tailEnd type="none" w="med" len="med"/>
          </a:ln>
        </p:spPr>
      </p:cxnSp>
      <p:cxnSp>
        <p:nvCxnSpPr>
          <p:cNvPr id="7827" name="Google Shape;7827;p21"/>
          <p:cNvCxnSpPr>
            <a:stCxn id="7816" idx="4"/>
            <a:endCxn id="7822" idx="0"/>
          </p:cNvCxnSpPr>
          <p:nvPr/>
        </p:nvCxnSpPr>
        <p:spPr>
          <a:xfrm>
            <a:off x="8377536" y="3895781"/>
            <a:ext cx="0" cy="483429"/>
          </a:xfrm>
          <a:prstGeom prst="straightConnector1">
            <a:avLst/>
          </a:prstGeom>
          <a:noFill/>
          <a:ln w="9525" cap="flat" cmpd="sng">
            <a:solidFill>
              <a:srgbClr val="A5B7C6"/>
            </a:solidFill>
            <a:prstDash val="dash"/>
            <a:round/>
            <a:headEnd type="none" w="med" len="med"/>
            <a:tailEnd type="none" w="med" len="med"/>
          </a:ln>
        </p:spPr>
      </p:cxnSp>
      <p:sp>
        <p:nvSpPr>
          <p:cNvPr id="7828" name="Google Shape;7828;p21"/>
          <p:cNvSpPr txBox="1"/>
          <p:nvPr/>
        </p:nvSpPr>
        <p:spPr>
          <a:xfrm>
            <a:off x="6635997" y="3570104"/>
            <a:ext cx="513143" cy="218571"/>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b="1" kern="0">
                <a:solidFill>
                  <a:srgbClr val="FFFFFF"/>
                </a:solidFill>
                <a:latin typeface="Arial"/>
                <a:cs typeface="Arial"/>
                <a:sym typeface="Arial"/>
              </a:rPr>
              <a:t>2017</a:t>
            </a:r>
            <a:endParaRPr sz="857" b="1" kern="0">
              <a:solidFill>
                <a:srgbClr val="FFFFFF"/>
              </a:solidFill>
              <a:latin typeface="Arial"/>
              <a:cs typeface="Arial"/>
              <a:sym typeface="Arial"/>
            </a:endParaRPr>
          </a:p>
        </p:txBody>
      </p:sp>
      <p:sp>
        <p:nvSpPr>
          <p:cNvPr id="7829" name="Google Shape;7829;p21"/>
          <p:cNvSpPr txBox="1"/>
          <p:nvPr/>
        </p:nvSpPr>
        <p:spPr>
          <a:xfrm>
            <a:off x="7365211" y="3570104"/>
            <a:ext cx="513143" cy="218571"/>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b="1" kern="0">
                <a:solidFill>
                  <a:srgbClr val="FFFFFF"/>
                </a:solidFill>
                <a:latin typeface="Arial"/>
                <a:cs typeface="Arial"/>
                <a:sym typeface="Arial"/>
              </a:rPr>
              <a:t>2018</a:t>
            </a:r>
            <a:endParaRPr sz="857" b="1" kern="0">
              <a:solidFill>
                <a:srgbClr val="FFFFFF"/>
              </a:solidFill>
              <a:latin typeface="Arial"/>
              <a:cs typeface="Arial"/>
              <a:sym typeface="Arial"/>
            </a:endParaRPr>
          </a:p>
        </p:txBody>
      </p:sp>
      <p:sp>
        <p:nvSpPr>
          <p:cNvPr id="7830" name="Google Shape;7830;p21"/>
          <p:cNvSpPr txBox="1"/>
          <p:nvPr/>
        </p:nvSpPr>
        <p:spPr>
          <a:xfrm>
            <a:off x="8119641" y="3570104"/>
            <a:ext cx="513143" cy="218571"/>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b="1" kern="0">
                <a:solidFill>
                  <a:srgbClr val="FFFFFF"/>
                </a:solidFill>
                <a:latin typeface="Arial"/>
                <a:cs typeface="Arial"/>
                <a:sym typeface="Arial"/>
              </a:rPr>
              <a:t>2019</a:t>
            </a:r>
            <a:endParaRPr sz="857" b="1" kern="0">
              <a:solidFill>
                <a:srgbClr val="FFFFFF"/>
              </a:solidFill>
              <a:latin typeface="Arial"/>
              <a:cs typeface="Arial"/>
              <a:sym typeface="Arial"/>
            </a:endParaRPr>
          </a:p>
        </p:txBody>
      </p:sp>
      <p:sp>
        <p:nvSpPr>
          <p:cNvPr id="7831" name="Google Shape;7831;p21"/>
          <p:cNvSpPr txBox="1"/>
          <p:nvPr/>
        </p:nvSpPr>
        <p:spPr>
          <a:xfrm>
            <a:off x="8874069" y="3570104"/>
            <a:ext cx="513143" cy="218571"/>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857" b="1" kern="0">
                <a:solidFill>
                  <a:srgbClr val="FFFFFF"/>
                </a:solidFill>
                <a:latin typeface="Arial"/>
                <a:cs typeface="Arial"/>
                <a:sym typeface="Arial"/>
              </a:rPr>
              <a:t>2020</a:t>
            </a:r>
            <a:endParaRPr sz="857" b="1" kern="0">
              <a:solidFill>
                <a:srgbClr val="FFFFFF"/>
              </a:solidFill>
              <a:latin typeface="Arial"/>
              <a:cs typeface="Arial"/>
              <a:sym typeface="Arial"/>
            </a:endParaRPr>
          </a:p>
        </p:txBody>
      </p:sp>
      <p:grpSp>
        <p:nvGrpSpPr>
          <p:cNvPr id="7832" name="Google Shape;7832;p21"/>
          <p:cNvGrpSpPr/>
          <p:nvPr/>
        </p:nvGrpSpPr>
        <p:grpSpPr>
          <a:xfrm>
            <a:off x="6796341" y="4549686"/>
            <a:ext cx="196300" cy="196300"/>
            <a:chOff x="1049375" y="2680675"/>
            <a:chExt cx="297725" cy="297725"/>
          </a:xfrm>
        </p:grpSpPr>
        <p:sp>
          <p:nvSpPr>
            <p:cNvPr id="7833" name="Google Shape;7833;p21"/>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34" name="Google Shape;7834;p21"/>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835" name="Google Shape;7835;p21"/>
          <p:cNvSpPr txBox="1"/>
          <p:nvPr/>
        </p:nvSpPr>
        <p:spPr>
          <a:xfrm>
            <a:off x="7841965" y="2970485"/>
            <a:ext cx="1076286" cy="420857"/>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762" kern="0">
                <a:solidFill>
                  <a:srgbClr val="A5B7C6"/>
                </a:solidFill>
                <a:latin typeface="Arial"/>
                <a:cs typeface="Arial"/>
                <a:sym typeface="Arial"/>
              </a:rPr>
              <a:t>“Despite being red, Mars is actually a very cold place”</a:t>
            </a:r>
            <a:endParaRPr sz="762" kern="0">
              <a:solidFill>
                <a:srgbClr val="A5B7C6"/>
              </a:solidFill>
              <a:latin typeface="Arial"/>
              <a:cs typeface="Arial"/>
              <a:sym typeface="Arial"/>
            </a:endParaRPr>
          </a:p>
        </p:txBody>
      </p:sp>
      <p:sp>
        <p:nvSpPr>
          <p:cNvPr id="7836" name="Google Shape;7836;p21"/>
          <p:cNvSpPr txBox="1"/>
          <p:nvPr/>
        </p:nvSpPr>
        <p:spPr>
          <a:xfrm>
            <a:off x="6339248" y="2970485"/>
            <a:ext cx="1076286" cy="420857"/>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762" kern="0">
                <a:solidFill>
                  <a:srgbClr val="A5B7C6"/>
                </a:solidFill>
                <a:latin typeface="Arial"/>
                <a:cs typeface="Arial"/>
                <a:sym typeface="Arial"/>
              </a:rPr>
              <a:t>“Mercury is closest planet to the Sun and the smallest”</a:t>
            </a:r>
            <a:endParaRPr sz="762" kern="0">
              <a:solidFill>
                <a:srgbClr val="A5B7C6"/>
              </a:solidFill>
              <a:latin typeface="Arial"/>
              <a:cs typeface="Arial"/>
              <a:sym typeface="Arial"/>
            </a:endParaRPr>
          </a:p>
        </p:txBody>
      </p:sp>
      <p:sp>
        <p:nvSpPr>
          <p:cNvPr id="7837" name="Google Shape;7837;p21"/>
          <p:cNvSpPr txBox="1"/>
          <p:nvPr/>
        </p:nvSpPr>
        <p:spPr>
          <a:xfrm>
            <a:off x="7100168" y="3979472"/>
            <a:ext cx="1076286" cy="420857"/>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762" kern="0">
                <a:solidFill>
                  <a:srgbClr val="A5B7C6"/>
                </a:solidFill>
                <a:latin typeface="Arial"/>
                <a:cs typeface="Arial"/>
                <a:sym typeface="Arial"/>
              </a:rPr>
              <a:t>“Neptune is the farthest-known planet from the Sun”</a:t>
            </a:r>
            <a:endParaRPr sz="762" kern="0">
              <a:solidFill>
                <a:srgbClr val="A5B7C6"/>
              </a:solidFill>
              <a:latin typeface="Arial"/>
              <a:cs typeface="Arial"/>
              <a:sym typeface="Arial"/>
            </a:endParaRPr>
          </a:p>
        </p:txBody>
      </p:sp>
      <p:sp>
        <p:nvSpPr>
          <p:cNvPr id="7838" name="Google Shape;7838;p21"/>
          <p:cNvSpPr txBox="1"/>
          <p:nvPr/>
        </p:nvSpPr>
        <p:spPr>
          <a:xfrm>
            <a:off x="8578645" y="3967020"/>
            <a:ext cx="1076286" cy="420857"/>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762" kern="0">
                <a:solidFill>
                  <a:srgbClr val="A5B7C6"/>
                </a:solidFill>
                <a:latin typeface="Arial"/>
                <a:cs typeface="Arial"/>
                <a:sym typeface="Arial"/>
              </a:rPr>
              <a:t>“Saturn is a gas giant and has several rings”</a:t>
            </a:r>
            <a:endParaRPr sz="762" kern="0">
              <a:solidFill>
                <a:srgbClr val="A5B7C6"/>
              </a:solidFill>
              <a:latin typeface="Arial"/>
              <a:cs typeface="Arial"/>
              <a:sym typeface="Arial"/>
            </a:endParaRPr>
          </a:p>
        </p:txBody>
      </p:sp>
      <p:sp>
        <p:nvSpPr>
          <p:cNvPr id="7839" name="Google Shape;7839;p21"/>
          <p:cNvSpPr txBox="1"/>
          <p:nvPr/>
        </p:nvSpPr>
        <p:spPr>
          <a:xfrm>
            <a:off x="5586836" y="3967020"/>
            <a:ext cx="1076286" cy="420857"/>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762" kern="0" dirty="0">
                <a:solidFill>
                  <a:srgbClr val="A5B7C6"/>
                </a:solidFill>
                <a:latin typeface="Arial"/>
                <a:cs typeface="Arial"/>
                <a:sym typeface="Arial"/>
              </a:rPr>
              <a:t>“Venus is the second planet from the Sun”</a:t>
            </a:r>
            <a:endParaRPr sz="762" kern="0" dirty="0">
              <a:solidFill>
                <a:srgbClr val="A5B7C6"/>
              </a:solidFill>
              <a:latin typeface="Arial"/>
              <a:cs typeface="Arial"/>
              <a:sym typeface="Arial"/>
            </a:endParaRPr>
          </a:p>
        </p:txBody>
      </p:sp>
      <p:grpSp>
        <p:nvGrpSpPr>
          <p:cNvPr id="7840" name="Google Shape;7840;p21"/>
          <p:cNvGrpSpPr/>
          <p:nvPr/>
        </p:nvGrpSpPr>
        <p:grpSpPr>
          <a:xfrm>
            <a:off x="6027634" y="2668755"/>
            <a:ext cx="191639" cy="156450"/>
            <a:chOff x="3860400" y="3254050"/>
            <a:chExt cx="296175" cy="241825"/>
          </a:xfrm>
        </p:grpSpPr>
        <p:sp>
          <p:nvSpPr>
            <p:cNvPr id="7841" name="Google Shape;7841;p2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42" name="Google Shape;7842;p2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43" name="Google Shape;7843;p2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44" name="Google Shape;7844;p2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45" name="Google Shape;7845;p2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46" name="Google Shape;7846;p2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47" name="Google Shape;7847;p2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848" name="Google Shape;7848;p21"/>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t>Premium infographics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7852"/>
        <p:cNvGrpSpPr/>
        <p:nvPr/>
      </p:nvGrpSpPr>
      <p:grpSpPr>
        <a:xfrm>
          <a:off x="0" y="0"/>
          <a:ext cx="0" cy="0"/>
          <a:chOff x="0" y="0"/>
          <a:chExt cx="0" cy="0"/>
        </a:xfrm>
      </p:grpSpPr>
      <p:sp>
        <p:nvSpPr>
          <p:cNvPr id="7853" name="Google Shape;7853;p22"/>
          <p:cNvSpPr/>
          <p:nvPr/>
        </p:nvSpPr>
        <p:spPr>
          <a:xfrm>
            <a:off x="7979242" y="2645348"/>
            <a:ext cx="1468857" cy="668571"/>
          </a:xfrm>
          <a:prstGeom prst="roundRect">
            <a:avLst>
              <a:gd name="adj" fmla="val 16667"/>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54" name="Google Shape;7854;p22"/>
          <p:cNvSpPr txBox="1"/>
          <p:nvPr/>
        </p:nvSpPr>
        <p:spPr>
          <a:xfrm>
            <a:off x="8401825" y="2769202"/>
            <a:ext cx="1076286" cy="420857"/>
          </a:xfrm>
          <a:prstGeom prst="rect">
            <a:avLst/>
          </a:prstGeom>
          <a:noFill/>
          <a:ln>
            <a:noFill/>
          </a:ln>
        </p:spPr>
        <p:txBody>
          <a:bodyPr spcFirstLastPara="1" wrap="square" lIns="87071" tIns="87071" rIns="87071" bIns="87071" anchor="ctr" anchorCtr="0">
            <a:noAutofit/>
          </a:bodyPr>
          <a:lstStyle/>
          <a:p>
            <a:pPr defTabSz="870912">
              <a:buClr>
                <a:srgbClr val="000000"/>
              </a:buClr>
              <a:defRPr/>
            </a:pPr>
            <a:r>
              <a:rPr lang="es" sz="762" kern="0">
                <a:solidFill>
                  <a:srgbClr val="213B55"/>
                </a:solidFill>
                <a:latin typeface="Arial"/>
                <a:cs typeface="Arial"/>
                <a:sym typeface="Arial"/>
              </a:rPr>
              <a:t>“Mercury is closest planet to the Sun and the smallest”</a:t>
            </a:r>
            <a:endParaRPr sz="762" kern="0">
              <a:solidFill>
                <a:srgbClr val="213B55"/>
              </a:solidFill>
              <a:latin typeface="Arial"/>
              <a:cs typeface="Arial"/>
              <a:sym typeface="Arial"/>
            </a:endParaRPr>
          </a:p>
        </p:txBody>
      </p:sp>
      <p:sp>
        <p:nvSpPr>
          <p:cNvPr id="7855" name="Google Shape;7855;p22"/>
          <p:cNvSpPr/>
          <p:nvPr/>
        </p:nvSpPr>
        <p:spPr>
          <a:xfrm>
            <a:off x="7979242" y="3399729"/>
            <a:ext cx="1468857" cy="668571"/>
          </a:xfrm>
          <a:prstGeom prst="roundRect">
            <a:avLst>
              <a:gd name="adj" fmla="val 16667"/>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56" name="Google Shape;7856;p22"/>
          <p:cNvSpPr txBox="1"/>
          <p:nvPr/>
        </p:nvSpPr>
        <p:spPr>
          <a:xfrm>
            <a:off x="8401825" y="3523583"/>
            <a:ext cx="1076286" cy="420857"/>
          </a:xfrm>
          <a:prstGeom prst="rect">
            <a:avLst/>
          </a:prstGeom>
          <a:noFill/>
          <a:ln>
            <a:noFill/>
          </a:ln>
        </p:spPr>
        <p:txBody>
          <a:bodyPr spcFirstLastPara="1" wrap="square" lIns="87071" tIns="87071" rIns="87071" bIns="87071" anchor="ctr" anchorCtr="0">
            <a:noAutofit/>
          </a:bodyPr>
          <a:lstStyle/>
          <a:p>
            <a:pPr defTabSz="870912">
              <a:buClr>
                <a:srgbClr val="000000"/>
              </a:buClr>
              <a:defRPr/>
            </a:pPr>
            <a:r>
              <a:rPr lang="es" sz="762" kern="0">
                <a:solidFill>
                  <a:srgbClr val="213B55"/>
                </a:solidFill>
                <a:latin typeface="Arial"/>
                <a:cs typeface="Arial"/>
                <a:sym typeface="Arial"/>
              </a:rPr>
              <a:t>“Mercury is closest planet to the Sun and the smallest”</a:t>
            </a:r>
            <a:endParaRPr sz="762" kern="0">
              <a:solidFill>
                <a:srgbClr val="213B55"/>
              </a:solidFill>
              <a:latin typeface="Arial"/>
              <a:cs typeface="Arial"/>
              <a:sym typeface="Arial"/>
            </a:endParaRPr>
          </a:p>
        </p:txBody>
      </p:sp>
      <p:sp>
        <p:nvSpPr>
          <p:cNvPr id="7857" name="Google Shape;7857;p22"/>
          <p:cNvSpPr/>
          <p:nvPr/>
        </p:nvSpPr>
        <p:spPr>
          <a:xfrm>
            <a:off x="7979242" y="4154110"/>
            <a:ext cx="1468857" cy="668571"/>
          </a:xfrm>
          <a:prstGeom prst="roundRect">
            <a:avLst>
              <a:gd name="adj" fmla="val 16667"/>
            </a:avLst>
          </a:prstGeom>
          <a:solidFill>
            <a:srgbClr val="CFD9E0"/>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58" name="Google Shape;7858;p22"/>
          <p:cNvSpPr txBox="1"/>
          <p:nvPr/>
        </p:nvSpPr>
        <p:spPr>
          <a:xfrm>
            <a:off x="8401825" y="4277964"/>
            <a:ext cx="1076286" cy="420857"/>
          </a:xfrm>
          <a:prstGeom prst="rect">
            <a:avLst/>
          </a:prstGeom>
          <a:noFill/>
          <a:ln>
            <a:noFill/>
          </a:ln>
        </p:spPr>
        <p:txBody>
          <a:bodyPr spcFirstLastPara="1" wrap="square" lIns="87071" tIns="87071" rIns="87071" bIns="87071" anchor="ctr" anchorCtr="0">
            <a:noAutofit/>
          </a:bodyPr>
          <a:lstStyle/>
          <a:p>
            <a:pPr defTabSz="870912">
              <a:buClr>
                <a:srgbClr val="000000"/>
              </a:buClr>
              <a:defRPr/>
            </a:pPr>
            <a:r>
              <a:rPr lang="es" sz="762" kern="0">
                <a:solidFill>
                  <a:srgbClr val="213B55"/>
                </a:solidFill>
                <a:latin typeface="Arial"/>
                <a:cs typeface="Arial"/>
                <a:sym typeface="Arial"/>
              </a:rPr>
              <a:t>“Mercury is closest planet to the Sun and the smallest”</a:t>
            </a:r>
            <a:endParaRPr sz="762" kern="0">
              <a:solidFill>
                <a:srgbClr val="213B55"/>
              </a:solidFill>
              <a:latin typeface="Arial"/>
              <a:cs typeface="Arial"/>
              <a:sym typeface="Arial"/>
            </a:endParaRPr>
          </a:p>
        </p:txBody>
      </p:sp>
      <p:sp>
        <p:nvSpPr>
          <p:cNvPr id="7859" name="Google Shape;7859;p22"/>
          <p:cNvSpPr/>
          <p:nvPr/>
        </p:nvSpPr>
        <p:spPr>
          <a:xfrm>
            <a:off x="2740143" y="4793867"/>
            <a:ext cx="1576857" cy="70286"/>
          </a:xfrm>
          <a:prstGeom prst="rect">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860" name="Google Shape;7860;p22"/>
          <p:cNvGrpSpPr/>
          <p:nvPr/>
        </p:nvGrpSpPr>
        <p:grpSpPr>
          <a:xfrm>
            <a:off x="3165138" y="2492330"/>
            <a:ext cx="726875" cy="726875"/>
            <a:chOff x="4049800" y="640400"/>
            <a:chExt cx="858900" cy="858900"/>
          </a:xfrm>
        </p:grpSpPr>
        <p:sp>
          <p:nvSpPr>
            <p:cNvPr id="7861" name="Google Shape;7861;p22"/>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62" name="Google Shape;7862;p22"/>
            <p:cNvSpPr/>
            <p:nvPr/>
          </p:nvSpPr>
          <p:spPr>
            <a:xfrm>
              <a:off x="4049800" y="640400"/>
              <a:ext cx="858900" cy="858900"/>
            </a:xfrm>
            <a:prstGeom prst="blockArc">
              <a:avLst>
                <a:gd name="adj1" fmla="val 7914150"/>
                <a:gd name="adj2" fmla="val 1926007"/>
                <a:gd name="adj3" fmla="val 12032"/>
              </a:avLst>
            </a:prstGeom>
            <a:solidFill>
              <a:srgbClr val="A5B7C6"/>
            </a:solid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863" name="Google Shape;7863;p22"/>
          <p:cNvSpPr/>
          <p:nvPr/>
        </p:nvSpPr>
        <p:spPr>
          <a:xfrm>
            <a:off x="2894193" y="3429553"/>
            <a:ext cx="1268571" cy="1077714"/>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64" name="Google Shape;7864;p22"/>
          <p:cNvSpPr/>
          <p:nvPr/>
        </p:nvSpPr>
        <p:spPr>
          <a:xfrm>
            <a:off x="3417034" y="4717483"/>
            <a:ext cx="223143" cy="223143"/>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7865" name="Google Shape;7865;p22"/>
          <p:cNvCxnSpPr>
            <a:stCxn id="7861" idx="4"/>
            <a:endCxn id="7863" idx="0"/>
          </p:cNvCxnSpPr>
          <p:nvPr/>
        </p:nvCxnSpPr>
        <p:spPr>
          <a:xfrm>
            <a:off x="3528572" y="3219203"/>
            <a:ext cx="0" cy="210286"/>
          </a:xfrm>
          <a:prstGeom prst="straightConnector1">
            <a:avLst/>
          </a:prstGeom>
          <a:noFill/>
          <a:ln w="9525" cap="flat" cmpd="sng">
            <a:solidFill>
              <a:srgbClr val="D7DFE5"/>
            </a:solidFill>
            <a:prstDash val="solid"/>
            <a:round/>
            <a:headEnd type="none" w="med" len="med"/>
            <a:tailEnd type="none" w="med" len="med"/>
          </a:ln>
        </p:spPr>
      </p:cxnSp>
      <p:cxnSp>
        <p:nvCxnSpPr>
          <p:cNvPr id="7866" name="Google Shape;7866;p22"/>
          <p:cNvCxnSpPr/>
          <p:nvPr/>
        </p:nvCxnSpPr>
        <p:spPr>
          <a:xfrm>
            <a:off x="3528551" y="4507124"/>
            <a:ext cx="0" cy="210286"/>
          </a:xfrm>
          <a:prstGeom prst="straightConnector1">
            <a:avLst/>
          </a:prstGeom>
          <a:noFill/>
          <a:ln w="9525" cap="flat" cmpd="sng">
            <a:solidFill>
              <a:srgbClr val="D7DFE5"/>
            </a:solidFill>
            <a:prstDash val="solid"/>
            <a:round/>
            <a:headEnd type="none" w="med" len="med"/>
            <a:tailEnd type="none" w="med" len="med"/>
          </a:ln>
        </p:spPr>
      </p:cxnSp>
      <p:sp>
        <p:nvSpPr>
          <p:cNvPr id="7867" name="Google Shape;7867;p22"/>
          <p:cNvSpPr txBox="1"/>
          <p:nvPr/>
        </p:nvSpPr>
        <p:spPr>
          <a:xfrm>
            <a:off x="2977332" y="3951523"/>
            <a:ext cx="1102571" cy="431143"/>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762" kern="0">
                <a:solidFill>
                  <a:srgbClr val="40566D"/>
                </a:solidFill>
                <a:latin typeface="Arial"/>
                <a:cs typeface="Arial"/>
                <a:sym typeface="Arial"/>
              </a:rPr>
              <a:t>“Mercury is closest planet to the Sun and the smallest”</a:t>
            </a:r>
            <a:endParaRPr sz="762" kern="0">
              <a:solidFill>
                <a:srgbClr val="40566D"/>
              </a:solidFill>
              <a:latin typeface="Arial"/>
              <a:cs typeface="Arial"/>
              <a:sym typeface="Arial"/>
            </a:endParaRPr>
          </a:p>
        </p:txBody>
      </p:sp>
      <p:cxnSp>
        <p:nvCxnSpPr>
          <p:cNvPr id="7868" name="Google Shape;7868;p22"/>
          <p:cNvCxnSpPr/>
          <p:nvPr/>
        </p:nvCxnSpPr>
        <p:spPr>
          <a:xfrm>
            <a:off x="3286226" y="3826988"/>
            <a:ext cx="484571" cy="0"/>
          </a:xfrm>
          <a:prstGeom prst="straightConnector1">
            <a:avLst/>
          </a:prstGeom>
          <a:noFill/>
          <a:ln w="19050" cap="flat" cmpd="sng">
            <a:solidFill>
              <a:srgbClr val="40566D"/>
            </a:solidFill>
            <a:prstDash val="solid"/>
            <a:round/>
            <a:headEnd type="none" w="med" len="med"/>
            <a:tailEnd type="none" w="med" len="med"/>
          </a:ln>
        </p:spPr>
      </p:cxnSp>
      <p:sp>
        <p:nvSpPr>
          <p:cNvPr id="7869" name="Google Shape;7869;p22"/>
          <p:cNvSpPr txBox="1"/>
          <p:nvPr/>
        </p:nvSpPr>
        <p:spPr>
          <a:xfrm>
            <a:off x="3126606" y="3585364"/>
            <a:ext cx="804000" cy="210286"/>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762" b="1" kern="0">
                <a:solidFill>
                  <a:srgbClr val="40566D"/>
                </a:solidFill>
                <a:latin typeface="Arial"/>
                <a:cs typeface="Arial"/>
                <a:sym typeface="Arial"/>
              </a:rPr>
              <a:t>TITLE 1</a:t>
            </a:r>
            <a:endParaRPr sz="762" b="1" kern="0">
              <a:solidFill>
                <a:srgbClr val="40566D"/>
              </a:solidFill>
              <a:latin typeface="Arial"/>
              <a:cs typeface="Arial"/>
              <a:sym typeface="Arial"/>
            </a:endParaRPr>
          </a:p>
        </p:txBody>
      </p:sp>
      <p:sp>
        <p:nvSpPr>
          <p:cNvPr id="7870" name="Google Shape;7870;p22"/>
          <p:cNvSpPr txBox="1"/>
          <p:nvPr/>
        </p:nvSpPr>
        <p:spPr>
          <a:xfrm>
            <a:off x="3252156" y="2681784"/>
            <a:ext cx="552857" cy="348000"/>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1238" b="1" kern="0">
                <a:solidFill>
                  <a:srgbClr val="A5B7C6"/>
                </a:solidFill>
                <a:latin typeface="Arial"/>
                <a:cs typeface="Arial"/>
                <a:sym typeface="Arial"/>
              </a:rPr>
              <a:t>75%</a:t>
            </a:r>
            <a:endParaRPr sz="1238" b="1" kern="0">
              <a:solidFill>
                <a:srgbClr val="A5B7C6"/>
              </a:solidFill>
              <a:latin typeface="Arial"/>
              <a:cs typeface="Arial"/>
              <a:sym typeface="Arial"/>
            </a:endParaRPr>
          </a:p>
        </p:txBody>
      </p:sp>
      <p:sp>
        <p:nvSpPr>
          <p:cNvPr id="7871" name="Google Shape;7871;p22"/>
          <p:cNvSpPr/>
          <p:nvPr/>
        </p:nvSpPr>
        <p:spPr>
          <a:xfrm>
            <a:off x="5017290" y="2882443"/>
            <a:ext cx="1703143" cy="1703143"/>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872" name="Google Shape;7872;p22"/>
          <p:cNvGrpSpPr/>
          <p:nvPr/>
        </p:nvGrpSpPr>
        <p:grpSpPr>
          <a:xfrm>
            <a:off x="5147891" y="3047173"/>
            <a:ext cx="1375078" cy="1375078"/>
            <a:chOff x="5681300" y="2527788"/>
            <a:chExt cx="805800" cy="805800"/>
          </a:xfrm>
        </p:grpSpPr>
        <p:sp>
          <p:nvSpPr>
            <p:cNvPr id="7873" name="Google Shape;7873;p22"/>
            <p:cNvSpPr/>
            <p:nvPr/>
          </p:nvSpPr>
          <p:spPr>
            <a:xfrm>
              <a:off x="5681300" y="2527788"/>
              <a:ext cx="805800" cy="805800"/>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74" name="Google Shape;7874;p2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875" name="Google Shape;7875;p22"/>
          <p:cNvGrpSpPr/>
          <p:nvPr/>
        </p:nvGrpSpPr>
        <p:grpSpPr>
          <a:xfrm>
            <a:off x="7685417" y="2681242"/>
            <a:ext cx="596752" cy="596752"/>
            <a:chOff x="5681300" y="2527788"/>
            <a:chExt cx="805800" cy="805800"/>
          </a:xfrm>
        </p:grpSpPr>
        <p:sp>
          <p:nvSpPr>
            <p:cNvPr id="7876" name="Google Shape;7876;p22"/>
            <p:cNvSpPr/>
            <p:nvPr/>
          </p:nvSpPr>
          <p:spPr>
            <a:xfrm>
              <a:off x="5681300" y="2527788"/>
              <a:ext cx="805800" cy="805800"/>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77" name="Google Shape;7877;p22"/>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878" name="Google Shape;7878;p22"/>
          <p:cNvGrpSpPr/>
          <p:nvPr/>
        </p:nvGrpSpPr>
        <p:grpSpPr>
          <a:xfrm>
            <a:off x="7685417" y="3435623"/>
            <a:ext cx="596752" cy="596752"/>
            <a:chOff x="5681300" y="2527788"/>
            <a:chExt cx="805800" cy="805800"/>
          </a:xfrm>
        </p:grpSpPr>
        <p:sp>
          <p:nvSpPr>
            <p:cNvPr id="7879" name="Google Shape;7879;p22"/>
            <p:cNvSpPr/>
            <p:nvPr/>
          </p:nvSpPr>
          <p:spPr>
            <a:xfrm>
              <a:off x="5681300" y="2527788"/>
              <a:ext cx="805800" cy="805800"/>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80" name="Google Shape;7880;p22"/>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881" name="Google Shape;7881;p22"/>
          <p:cNvGrpSpPr/>
          <p:nvPr/>
        </p:nvGrpSpPr>
        <p:grpSpPr>
          <a:xfrm>
            <a:off x="7685417" y="4190004"/>
            <a:ext cx="596752" cy="596752"/>
            <a:chOff x="5681300" y="2527788"/>
            <a:chExt cx="805800" cy="805800"/>
          </a:xfrm>
        </p:grpSpPr>
        <p:sp>
          <p:nvSpPr>
            <p:cNvPr id="7882" name="Google Shape;7882;p22"/>
            <p:cNvSpPr/>
            <p:nvPr/>
          </p:nvSpPr>
          <p:spPr>
            <a:xfrm>
              <a:off x="5681300" y="2527788"/>
              <a:ext cx="805800" cy="805800"/>
            </a:xfrm>
            <a:prstGeom prst="ellipse">
              <a:avLst/>
            </a:prstGeom>
            <a:solidFill>
              <a:srgbClr val="A5B7C6"/>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83" name="Google Shape;7883;p22"/>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884" name="Google Shape;7884;p22"/>
          <p:cNvSpPr/>
          <p:nvPr/>
        </p:nvSpPr>
        <p:spPr>
          <a:xfrm>
            <a:off x="5770147" y="2820134"/>
            <a:ext cx="130571" cy="130571"/>
          </a:xfrm>
          <a:prstGeom prst="ellipse">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85" name="Google Shape;7885;p22"/>
          <p:cNvSpPr/>
          <p:nvPr/>
        </p:nvSpPr>
        <p:spPr>
          <a:xfrm>
            <a:off x="5770147" y="4518729"/>
            <a:ext cx="130571" cy="130571"/>
          </a:xfrm>
          <a:prstGeom prst="ellipse">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86" name="Google Shape;7886;p22"/>
          <p:cNvSpPr/>
          <p:nvPr/>
        </p:nvSpPr>
        <p:spPr>
          <a:xfrm>
            <a:off x="6654004" y="3669432"/>
            <a:ext cx="130571" cy="130571"/>
          </a:xfrm>
          <a:prstGeom prst="ellipse">
            <a:avLst/>
          </a:prstGeom>
          <a:solidFill>
            <a:srgbClr val="667E92"/>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cxnSp>
        <p:nvCxnSpPr>
          <p:cNvPr id="7887" name="Google Shape;7887;p22"/>
          <p:cNvCxnSpPr>
            <a:stCxn id="7886" idx="6"/>
            <a:endCxn id="7877" idx="2"/>
          </p:cNvCxnSpPr>
          <p:nvPr/>
        </p:nvCxnSpPr>
        <p:spPr>
          <a:xfrm rot="10800000" flipH="1">
            <a:off x="6784576" y="2979574"/>
            <a:ext cx="900857" cy="755143"/>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7888" name="Google Shape;7888;p22"/>
          <p:cNvCxnSpPr>
            <a:stCxn id="7886" idx="6"/>
            <a:endCxn id="7883" idx="2"/>
          </p:cNvCxnSpPr>
          <p:nvPr/>
        </p:nvCxnSpPr>
        <p:spPr>
          <a:xfrm>
            <a:off x="6784576" y="3734718"/>
            <a:ext cx="900857" cy="753714"/>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7889" name="Google Shape;7889;p22"/>
          <p:cNvCxnSpPr>
            <a:stCxn id="7886" idx="6"/>
            <a:endCxn id="7880" idx="2"/>
          </p:cNvCxnSpPr>
          <p:nvPr/>
        </p:nvCxnSpPr>
        <p:spPr>
          <a:xfrm rot="10800000" flipH="1">
            <a:off x="6784576" y="3733860"/>
            <a:ext cx="900857" cy="857"/>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7890" name="Google Shape;7890;p22"/>
          <p:cNvSpPr txBox="1"/>
          <p:nvPr/>
        </p:nvSpPr>
        <p:spPr>
          <a:xfrm>
            <a:off x="5361441" y="3436293"/>
            <a:ext cx="948000" cy="596857"/>
          </a:xfrm>
          <a:prstGeom prst="rect">
            <a:avLst/>
          </a:prstGeom>
          <a:noFill/>
          <a:ln>
            <a:noFill/>
          </a:ln>
        </p:spPr>
        <p:txBody>
          <a:bodyPr spcFirstLastPara="1" wrap="square" lIns="87071" tIns="87071" rIns="87071" bIns="87071" anchor="ctr" anchorCtr="0">
            <a:noAutofit/>
          </a:bodyPr>
          <a:lstStyle/>
          <a:p>
            <a:pPr algn="ctr" defTabSz="870912">
              <a:buClr>
                <a:srgbClr val="000000"/>
              </a:buClr>
              <a:defRPr/>
            </a:pPr>
            <a:r>
              <a:rPr lang="es" sz="2857" b="1" kern="0">
                <a:solidFill>
                  <a:srgbClr val="213B55"/>
                </a:solidFill>
                <a:latin typeface="Arial"/>
                <a:cs typeface="Arial"/>
                <a:sym typeface="Arial"/>
              </a:rPr>
              <a:t>75%</a:t>
            </a:r>
            <a:endParaRPr sz="2857" b="1" kern="0">
              <a:solidFill>
                <a:srgbClr val="213B55"/>
              </a:solidFill>
              <a:latin typeface="Arial"/>
              <a:cs typeface="Arial"/>
              <a:sym typeface="Arial"/>
            </a:endParaRPr>
          </a:p>
        </p:txBody>
      </p:sp>
      <p:sp>
        <p:nvSpPr>
          <p:cNvPr id="7891" name="Google Shape;7891;p22"/>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solidFill>
                  <a:schemeClr val="lt1"/>
                </a:solidFill>
              </a:rPr>
              <a:t>Premium infographics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895"/>
        <p:cNvGrpSpPr/>
        <p:nvPr/>
      </p:nvGrpSpPr>
      <p:grpSpPr>
        <a:xfrm>
          <a:off x="0" y="0"/>
          <a:ext cx="0" cy="0"/>
          <a:chOff x="0" y="0"/>
          <a:chExt cx="0" cy="0"/>
        </a:xfrm>
      </p:grpSpPr>
      <p:grpSp>
        <p:nvGrpSpPr>
          <p:cNvPr id="7896" name="Google Shape;7896;p23"/>
          <p:cNvGrpSpPr/>
          <p:nvPr/>
        </p:nvGrpSpPr>
        <p:grpSpPr>
          <a:xfrm>
            <a:off x="9196084" y="3729170"/>
            <a:ext cx="252520" cy="332249"/>
            <a:chOff x="1713400" y="238125"/>
            <a:chExt cx="3815050" cy="5005175"/>
          </a:xfrm>
        </p:grpSpPr>
        <p:sp>
          <p:nvSpPr>
            <p:cNvPr id="7897" name="Google Shape;7897;p23"/>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98" name="Google Shape;7898;p23"/>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899" name="Google Shape;7899;p23"/>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00" name="Google Shape;7900;p23"/>
          <p:cNvGrpSpPr/>
          <p:nvPr/>
        </p:nvGrpSpPr>
        <p:grpSpPr>
          <a:xfrm>
            <a:off x="2711001" y="2687267"/>
            <a:ext cx="333663" cy="292729"/>
            <a:chOff x="1054950" y="2380900"/>
            <a:chExt cx="269725" cy="235800"/>
          </a:xfrm>
        </p:grpSpPr>
        <p:sp>
          <p:nvSpPr>
            <p:cNvPr id="7901" name="Google Shape;7901;p23"/>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02" name="Google Shape;7902;p23"/>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03" name="Google Shape;7903;p23"/>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04" name="Google Shape;7904;p23"/>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05" name="Google Shape;7905;p23"/>
          <p:cNvGrpSpPr/>
          <p:nvPr/>
        </p:nvGrpSpPr>
        <p:grpSpPr>
          <a:xfrm>
            <a:off x="3429027" y="2686907"/>
            <a:ext cx="346181" cy="292636"/>
            <a:chOff x="1771678" y="1944952"/>
            <a:chExt cx="363490" cy="307268"/>
          </a:xfrm>
        </p:grpSpPr>
        <p:sp>
          <p:nvSpPr>
            <p:cNvPr id="7906" name="Google Shape;7906;p23"/>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07" name="Google Shape;7907;p23"/>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08" name="Google Shape;7908;p23"/>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09" name="Google Shape;7909;p23"/>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10" name="Google Shape;7910;p23"/>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11" name="Google Shape;7911;p23"/>
          <p:cNvGrpSpPr/>
          <p:nvPr/>
        </p:nvGrpSpPr>
        <p:grpSpPr>
          <a:xfrm>
            <a:off x="4144957" y="2667123"/>
            <a:ext cx="331436" cy="332827"/>
            <a:chOff x="2214125" y="2364675"/>
            <a:chExt cx="267925" cy="268100"/>
          </a:xfrm>
        </p:grpSpPr>
        <p:sp>
          <p:nvSpPr>
            <p:cNvPr id="7912" name="Google Shape;7912;p23"/>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13" name="Google Shape;7913;p23"/>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14" name="Google Shape;7914;p23"/>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15" name="Google Shape;7915;p23"/>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16" name="Google Shape;7916;p23"/>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17" name="Google Shape;7917;p23"/>
          <p:cNvGrpSpPr/>
          <p:nvPr/>
        </p:nvGrpSpPr>
        <p:grpSpPr>
          <a:xfrm>
            <a:off x="4860093" y="2677675"/>
            <a:ext cx="332920" cy="311909"/>
            <a:chOff x="2792225" y="2373175"/>
            <a:chExt cx="269125" cy="251250"/>
          </a:xfrm>
        </p:grpSpPr>
        <p:sp>
          <p:nvSpPr>
            <p:cNvPr id="7918" name="Google Shape;7918;p23"/>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19" name="Google Shape;7919;p23"/>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20" name="Google Shape;7920;p23"/>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21" name="Google Shape;7921;p23"/>
          <p:cNvGrpSpPr/>
          <p:nvPr/>
        </p:nvGrpSpPr>
        <p:grpSpPr>
          <a:xfrm>
            <a:off x="5575230" y="2687203"/>
            <a:ext cx="332920" cy="292790"/>
            <a:chOff x="3370325" y="2380850"/>
            <a:chExt cx="269125" cy="235850"/>
          </a:xfrm>
        </p:grpSpPr>
        <p:sp>
          <p:nvSpPr>
            <p:cNvPr id="7922" name="Google Shape;7922;p23"/>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23" name="Google Shape;7923;p23"/>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24" name="Google Shape;7924;p23"/>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25" name="Google Shape;7925;p23"/>
          <p:cNvGrpSpPr/>
          <p:nvPr/>
        </p:nvGrpSpPr>
        <p:grpSpPr>
          <a:xfrm>
            <a:off x="6293307" y="2696887"/>
            <a:ext cx="331436" cy="272742"/>
            <a:chOff x="3950800" y="2388650"/>
            <a:chExt cx="267925" cy="219700"/>
          </a:xfrm>
        </p:grpSpPr>
        <p:sp>
          <p:nvSpPr>
            <p:cNvPr id="7926" name="Google Shape;7926;p23"/>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27" name="Google Shape;7927;p23"/>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28" name="Google Shape;7928;p23"/>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29" name="Google Shape;7929;p23"/>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30" name="Google Shape;7930;p23"/>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31" name="Google Shape;7931;p23"/>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32" name="Google Shape;7932;p23"/>
          <p:cNvGrpSpPr/>
          <p:nvPr/>
        </p:nvGrpSpPr>
        <p:grpSpPr>
          <a:xfrm>
            <a:off x="7009154" y="2687267"/>
            <a:ext cx="332210" cy="292729"/>
            <a:chOff x="4529475" y="2380900"/>
            <a:chExt cx="268550" cy="235800"/>
          </a:xfrm>
        </p:grpSpPr>
        <p:sp>
          <p:nvSpPr>
            <p:cNvPr id="7933" name="Google Shape;7933;p23"/>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34" name="Google Shape;7934;p23"/>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35" name="Google Shape;7935;p23"/>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36" name="Google Shape;7936;p23"/>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37" name="Google Shape;7937;p23"/>
          <p:cNvGrpSpPr/>
          <p:nvPr/>
        </p:nvGrpSpPr>
        <p:grpSpPr>
          <a:xfrm>
            <a:off x="7726518" y="2687267"/>
            <a:ext cx="331436" cy="292729"/>
            <a:chOff x="5109375" y="2380900"/>
            <a:chExt cx="267925" cy="235800"/>
          </a:xfrm>
        </p:grpSpPr>
        <p:sp>
          <p:nvSpPr>
            <p:cNvPr id="7938" name="Google Shape;7938;p23"/>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39" name="Google Shape;7939;p23"/>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40" name="Google Shape;7940;p23"/>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41" name="Google Shape;7941;p23"/>
          <p:cNvGrpSpPr/>
          <p:nvPr/>
        </p:nvGrpSpPr>
        <p:grpSpPr>
          <a:xfrm>
            <a:off x="8441625" y="2706479"/>
            <a:ext cx="331467" cy="254275"/>
            <a:chOff x="5687450" y="2396375"/>
            <a:chExt cx="267950" cy="204825"/>
          </a:xfrm>
        </p:grpSpPr>
        <p:sp>
          <p:nvSpPr>
            <p:cNvPr id="7942" name="Google Shape;7942;p23"/>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43" name="Google Shape;7943;p23"/>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44" name="Google Shape;7944;p23"/>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45" name="Google Shape;7945;p23"/>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46" name="Google Shape;7946;p23"/>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47" name="Google Shape;7947;p23"/>
          <p:cNvGrpSpPr/>
          <p:nvPr/>
        </p:nvGrpSpPr>
        <p:grpSpPr>
          <a:xfrm>
            <a:off x="9156762" y="2665540"/>
            <a:ext cx="331467" cy="335124"/>
            <a:chOff x="6265550" y="2363400"/>
            <a:chExt cx="267950" cy="269950"/>
          </a:xfrm>
        </p:grpSpPr>
        <p:sp>
          <p:nvSpPr>
            <p:cNvPr id="7948" name="Google Shape;7948;p23"/>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49" name="Google Shape;7949;p23"/>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950" name="Google Shape;7950;p23"/>
          <p:cNvSpPr/>
          <p:nvPr/>
        </p:nvSpPr>
        <p:spPr>
          <a:xfrm>
            <a:off x="9100597" y="3197826"/>
            <a:ext cx="387443" cy="333075"/>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951" name="Google Shape;7951;p23"/>
          <p:cNvGrpSpPr/>
          <p:nvPr/>
        </p:nvGrpSpPr>
        <p:grpSpPr>
          <a:xfrm>
            <a:off x="8441625" y="3197989"/>
            <a:ext cx="331467" cy="333354"/>
            <a:chOff x="5687450" y="2792300"/>
            <a:chExt cx="267950" cy="268525"/>
          </a:xfrm>
        </p:grpSpPr>
        <p:sp>
          <p:nvSpPr>
            <p:cNvPr id="7952" name="Google Shape;7952;p23"/>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53" name="Google Shape;7953;p23"/>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54" name="Google Shape;7954;p23"/>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55" name="Google Shape;7955;p23"/>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56" name="Google Shape;7956;p23"/>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57" name="Google Shape;7957;p23"/>
          <p:cNvGrpSpPr/>
          <p:nvPr/>
        </p:nvGrpSpPr>
        <p:grpSpPr>
          <a:xfrm>
            <a:off x="7785435" y="3202428"/>
            <a:ext cx="214350" cy="329475"/>
            <a:chOff x="5157000" y="2795875"/>
            <a:chExt cx="173275" cy="265400"/>
          </a:xfrm>
        </p:grpSpPr>
        <p:sp>
          <p:nvSpPr>
            <p:cNvPr id="7958" name="Google Shape;7958;p23"/>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59" name="Google Shape;7959;p23"/>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60" name="Google Shape;7960;p23"/>
          <p:cNvGrpSpPr/>
          <p:nvPr/>
        </p:nvGrpSpPr>
        <p:grpSpPr>
          <a:xfrm>
            <a:off x="7005072" y="3267448"/>
            <a:ext cx="337745" cy="195152"/>
            <a:chOff x="4526175" y="2848250"/>
            <a:chExt cx="273025" cy="157200"/>
          </a:xfrm>
        </p:grpSpPr>
        <p:sp>
          <p:nvSpPr>
            <p:cNvPr id="7961" name="Google Shape;7961;p23"/>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62" name="Google Shape;7962;p23"/>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63" name="Google Shape;7963;p23"/>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64" name="Google Shape;7964;p23"/>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65" name="Google Shape;7965;p23"/>
          <p:cNvGrpSpPr/>
          <p:nvPr/>
        </p:nvGrpSpPr>
        <p:grpSpPr>
          <a:xfrm>
            <a:off x="6337502" y="3198423"/>
            <a:ext cx="243791" cy="332920"/>
            <a:chOff x="3986525" y="2792650"/>
            <a:chExt cx="197075" cy="268175"/>
          </a:xfrm>
        </p:grpSpPr>
        <p:sp>
          <p:nvSpPr>
            <p:cNvPr id="7966" name="Google Shape;7966;p23"/>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67" name="Google Shape;7967;p23"/>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68" name="Google Shape;7968;p23"/>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69" name="Google Shape;7969;p23"/>
          <p:cNvGrpSpPr/>
          <p:nvPr/>
        </p:nvGrpSpPr>
        <p:grpSpPr>
          <a:xfrm>
            <a:off x="5575942" y="3198733"/>
            <a:ext cx="332210" cy="332610"/>
            <a:chOff x="3370900" y="2792900"/>
            <a:chExt cx="268550" cy="267925"/>
          </a:xfrm>
        </p:grpSpPr>
        <p:sp>
          <p:nvSpPr>
            <p:cNvPr id="7970" name="Google Shape;7970;p23"/>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71" name="Google Shape;7971;p23"/>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72" name="Google Shape;7972;p23"/>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73" name="Google Shape;7973;p23"/>
          <p:cNvGrpSpPr/>
          <p:nvPr/>
        </p:nvGrpSpPr>
        <p:grpSpPr>
          <a:xfrm>
            <a:off x="4826940" y="3197989"/>
            <a:ext cx="353549" cy="333137"/>
            <a:chOff x="2765425" y="2792300"/>
            <a:chExt cx="285800" cy="268350"/>
          </a:xfrm>
        </p:grpSpPr>
        <p:sp>
          <p:nvSpPr>
            <p:cNvPr id="7974" name="Google Shape;7974;p23"/>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75" name="Google Shape;7975;p23"/>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76" name="Google Shape;7976;p23"/>
          <p:cNvGrpSpPr/>
          <p:nvPr/>
        </p:nvGrpSpPr>
        <p:grpSpPr>
          <a:xfrm>
            <a:off x="4172944" y="3197927"/>
            <a:ext cx="308396" cy="333417"/>
            <a:chOff x="2236750" y="2792250"/>
            <a:chExt cx="249300" cy="268575"/>
          </a:xfrm>
        </p:grpSpPr>
        <p:sp>
          <p:nvSpPr>
            <p:cNvPr id="7977" name="Google Shape;7977;p23"/>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78" name="Google Shape;7978;p23"/>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79" name="Google Shape;7979;p23"/>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80" name="Google Shape;7980;p23"/>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81" name="Google Shape;7981;p23"/>
          <p:cNvGrpSpPr/>
          <p:nvPr/>
        </p:nvGrpSpPr>
        <p:grpSpPr>
          <a:xfrm>
            <a:off x="3429077" y="3197989"/>
            <a:ext cx="331467" cy="333354"/>
            <a:chOff x="1635425" y="2792300"/>
            <a:chExt cx="267950" cy="268525"/>
          </a:xfrm>
        </p:grpSpPr>
        <p:sp>
          <p:nvSpPr>
            <p:cNvPr id="7982" name="Google Shape;7982;p23"/>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83" name="Google Shape;7983;p23"/>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7984" name="Google Shape;7984;p23"/>
          <p:cNvSpPr/>
          <p:nvPr/>
        </p:nvSpPr>
        <p:spPr>
          <a:xfrm>
            <a:off x="2699928" y="3197948"/>
            <a:ext cx="345446" cy="333945"/>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7985" name="Google Shape;7985;p23"/>
          <p:cNvGrpSpPr/>
          <p:nvPr/>
        </p:nvGrpSpPr>
        <p:grpSpPr>
          <a:xfrm>
            <a:off x="2791286" y="3729320"/>
            <a:ext cx="186392" cy="333448"/>
            <a:chOff x="1119850" y="3220300"/>
            <a:chExt cx="150675" cy="268600"/>
          </a:xfrm>
        </p:grpSpPr>
        <p:sp>
          <p:nvSpPr>
            <p:cNvPr id="7986" name="Google Shape;7986;p23"/>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87" name="Google Shape;7987;p23"/>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88" name="Google Shape;7988;p23"/>
          <p:cNvGrpSpPr/>
          <p:nvPr/>
        </p:nvGrpSpPr>
        <p:grpSpPr>
          <a:xfrm>
            <a:off x="3429819" y="3729352"/>
            <a:ext cx="331436" cy="333417"/>
            <a:chOff x="1636025" y="3220325"/>
            <a:chExt cx="267925" cy="268575"/>
          </a:xfrm>
        </p:grpSpPr>
        <p:sp>
          <p:nvSpPr>
            <p:cNvPr id="7989" name="Google Shape;7989;p23"/>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90" name="Google Shape;7990;p23"/>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91" name="Google Shape;7991;p23"/>
          <p:cNvGrpSpPr/>
          <p:nvPr/>
        </p:nvGrpSpPr>
        <p:grpSpPr>
          <a:xfrm>
            <a:off x="4144956" y="3769297"/>
            <a:ext cx="333663" cy="254275"/>
            <a:chOff x="2214125" y="3252500"/>
            <a:chExt cx="269725" cy="204825"/>
          </a:xfrm>
        </p:grpSpPr>
        <p:sp>
          <p:nvSpPr>
            <p:cNvPr id="7992" name="Google Shape;7992;p23"/>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93" name="Google Shape;7993;p23"/>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94" name="Google Shape;7994;p23"/>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95" name="Google Shape;7995;p23"/>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7996" name="Google Shape;7996;p23"/>
          <p:cNvGrpSpPr/>
          <p:nvPr/>
        </p:nvGrpSpPr>
        <p:grpSpPr>
          <a:xfrm>
            <a:off x="4860805" y="3739749"/>
            <a:ext cx="331467" cy="312716"/>
            <a:chOff x="2792800" y="3228700"/>
            <a:chExt cx="267950" cy="251900"/>
          </a:xfrm>
        </p:grpSpPr>
        <p:sp>
          <p:nvSpPr>
            <p:cNvPr id="7997" name="Google Shape;7997;p23"/>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98" name="Google Shape;7998;p23"/>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7999" name="Google Shape;7999;p23"/>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00" name="Google Shape;8000;p23"/>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01" name="Google Shape;8001;p23"/>
          <p:cNvGrpSpPr/>
          <p:nvPr/>
        </p:nvGrpSpPr>
        <p:grpSpPr>
          <a:xfrm>
            <a:off x="5575942" y="3739749"/>
            <a:ext cx="332210" cy="312653"/>
            <a:chOff x="3370900" y="3228700"/>
            <a:chExt cx="268550" cy="251850"/>
          </a:xfrm>
        </p:grpSpPr>
        <p:sp>
          <p:nvSpPr>
            <p:cNvPr id="8002" name="Google Shape;8002;p23"/>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03" name="Google Shape;8003;p23"/>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04" name="Google Shape;8004;p23"/>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05" name="Google Shape;8005;p23"/>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06" name="Google Shape;8006;p23"/>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07" name="Google Shape;8007;p23"/>
          <p:cNvGrpSpPr/>
          <p:nvPr/>
        </p:nvGrpSpPr>
        <p:grpSpPr>
          <a:xfrm>
            <a:off x="6291079" y="3730097"/>
            <a:ext cx="333663" cy="333386"/>
            <a:chOff x="3949000" y="3220925"/>
            <a:chExt cx="269725" cy="268550"/>
          </a:xfrm>
        </p:grpSpPr>
        <p:sp>
          <p:nvSpPr>
            <p:cNvPr id="8008" name="Google Shape;8008;p23"/>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09" name="Google Shape;8009;p23"/>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10" name="Google Shape;8010;p23"/>
          <p:cNvGrpSpPr/>
          <p:nvPr/>
        </p:nvGrpSpPr>
        <p:grpSpPr>
          <a:xfrm>
            <a:off x="7009154" y="3730130"/>
            <a:ext cx="331467" cy="332641"/>
            <a:chOff x="4529475" y="3220950"/>
            <a:chExt cx="267950" cy="267950"/>
          </a:xfrm>
        </p:grpSpPr>
        <p:sp>
          <p:nvSpPr>
            <p:cNvPr id="8011" name="Google Shape;8011;p23"/>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12" name="Google Shape;8012;p23"/>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13" name="Google Shape;8013;p23"/>
          <p:cNvGrpSpPr/>
          <p:nvPr/>
        </p:nvGrpSpPr>
        <p:grpSpPr>
          <a:xfrm>
            <a:off x="7726518" y="3729384"/>
            <a:ext cx="331436" cy="333386"/>
            <a:chOff x="5109375" y="3220350"/>
            <a:chExt cx="267925" cy="268550"/>
          </a:xfrm>
        </p:grpSpPr>
        <p:sp>
          <p:nvSpPr>
            <p:cNvPr id="8014" name="Google Shape;8014;p23"/>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15" name="Google Shape;8015;p23"/>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16" name="Google Shape;8016;p23"/>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17" name="Google Shape;8017;p23"/>
          <p:cNvGrpSpPr/>
          <p:nvPr/>
        </p:nvGrpSpPr>
        <p:grpSpPr>
          <a:xfrm>
            <a:off x="8451955" y="3730099"/>
            <a:ext cx="312292" cy="332671"/>
            <a:chOff x="5695800" y="3220925"/>
            <a:chExt cx="252450" cy="267975"/>
          </a:xfrm>
        </p:grpSpPr>
        <p:sp>
          <p:nvSpPr>
            <p:cNvPr id="8018" name="Google Shape;8018;p23"/>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19" name="Google Shape;8019;p23"/>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20" name="Google Shape;8020;p23"/>
          <p:cNvGrpSpPr/>
          <p:nvPr/>
        </p:nvGrpSpPr>
        <p:grpSpPr>
          <a:xfrm>
            <a:off x="9156762" y="4291100"/>
            <a:ext cx="331467" cy="272835"/>
            <a:chOff x="6265550" y="3672825"/>
            <a:chExt cx="267950" cy="219775"/>
          </a:xfrm>
        </p:grpSpPr>
        <p:sp>
          <p:nvSpPr>
            <p:cNvPr id="8021" name="Google Shape;8021;p23"/>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22" name="Google Shape;8022;p23"/>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23" name="Google Shape;8023;p23"/>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24" name="Google Shape;8024;p23"/>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25" name="Google Shape;8025;p23"/>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026" name="Google Shape;8026;p23"/>
          <p:cNvSpPr/>
          <p:nvPr/>
        </p:nvSpPr>
        <p:spPr>
          <a:xfrm>
            <a:off x="8479025" y="4260405"/>
            <a:ext cx="254863" cy="333541"/>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027" name="Google Shape;8027;p23"/>
          <p:cNvGrpSpPr/>
          <p:nvPr/>
        </p:nvGrpSpPr>
        <p:grpSpPr>
          <a:xfrm>
            <a:off x="7725776" y="4281510"/>
            <a:ext cx="333663" cy="292698"/>
            <a:chOff x="5108775" y="3665100"/>
            <a:chExt cx="269725" cy="235775"/>
          </a:xfrm>
        </p:grpSpPr>
        <p:sp>
          <p:nvSpPr>
            <p:cNvPr id="8028" name="Google Shape;8028;p23"/>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29" name="Google Shape;8029;p23"/>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30" name="Google Shape;8030;p23"/>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31" name="Google Shape;8031;p23"/>
          <p:cNvGrpSpPr/>
          <p:nvPr/>
        </p:nvGrpSpPr>
        <p:grpSpPr>
          <a:xfrm>
            <a:off x="7009899" y="4261709"/>
            <a:ext cx="354043" cy="332454"/>
            <a:chOff x="4530075" y="3649150"/>
            <a:chExt cx="286200" cy="267800"/>
          </a:xfrm>
        </p:grpSpPr>
        <p:sp>
          <p:nvSpPr>
            <p:cNvPr id="8032" name="Google Shape;8032;p23"/>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33" name="Google Shape;8033;p23"/>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34" name="Google Shape;8034;p23"/>
          <p:cNvGrpSpPr/>
          <p:nvPr/>
        </p:nvGrpSpPr>
        <p:grpSpPr>
          <a:xfrm>
            <a:off x="6292566" y="4260437"/>
            <a:ext cx="334405" cy="333727"/>
            <a:chOff x="3950200" y="3648125"/>
            <a:chExt cx="270325" cy="268825"/>
          </a:xfrm>
        </p:grpSpPr>
        <p:sp>
          <p:nvSpPr>
            <p:cNvPr id="8035" name="Google Shape;8035;p23"/>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36" name="Google Shape;8036;p23"/>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37" name="Google Shape;8037;p23"/>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38" name="Google Shape;8038;p23"/>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39" name="Google Shape;8039;p23"/>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40" name="Google Shape;8040;p23"/>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41" name="Google Shape;8041;p23"/>
          <p:cNvGrpSpPr/>
          <p:nvPr/>
        </p:nvGrpSpPr>
        <p:grpSpPr>
          <a:xfrm>
            <a:off x="5625302" y="4260808"/>
            <a:ext cx="233492" cy="333354"/>
            <a:chOff x="3410800" y="3648425"/>
            <a:chExt cx="188750" cy="268525"/>
          </a:xfrm>
        </p:grpSpPr>
        <p:sp>
          <p:nvSpPr>
            <p:cNvPr id="8042" name="Google Shape;8042;p23"/>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43" name="Google Shape;8043;p23"/>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44" name="Google Shape;8044;p23"/>
          <p:cNvGrpSpPr/>
          <p:nvPr/>
        </p:nvGrpSpPr>
        <p:grpSpPr>
          <a:xfrm>
            <a:off x="4860805" y="4260808"/>
            <a:ext cx="331467" cy="333354"/>
            <a:chOff x="2792800" y="3648425"/>
            <a:chExt cx="267950" cy="268525"/>
          </a:xfrm>
        </p:grpSpPr>
        <p:sp>
          <p:nvSpPr>
            <p:cNvPr id="8045" name="Google Shape;8045;p23"/>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46" name="Google Shape;8046;p23"/>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47" name="Google Shape;8047;p23"/>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48" name="Google Shape;8048;p23"/>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049" name="Google Shape;8049;p23"/>
          <p:cNvSpPr/>
          <p:nvPr/>
        </p:nvSpPr>
        <p:spPr>
          <a:xfrm>
            <a:off x="4143404" y="4259847"/>
            <a:ext cx="335890" cy="335030"/>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50" name="Google Shape;8050;p23"/>
          <p:cNvSpPr/>
          <p:nvPr/>
        </p:nvSpPr>
        <p:spPr>
          <a:xfrm>
            <a:off x="4262715" y="4378832"/>
            <a:ext cx="97263" cy="9760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051" name="Google Shape;8051;p23"/>
          <p:cNvGrpSpPr/>
          <p:nvPr/>
        </p:nvGrpSpPr>
        <p:grpSpPr>
          <a:xfrm>
            <a:off x="3468108" y="4261552"/>
            <a:ext cx="254121" cy="333354"/>
            <a:chOff x="1666975" y="3649025"/>
            <a:chExt cx="205425" cy="268525"/>
          </a:xfrm>
        </p:grpSpPr>
        <p:sp>
          <p:nvSpPr>
            <p:cNvPr id="8052" name="Google Shape;8052;p23"/>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53" name="Google Shape;8053;p23"/>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54" name="Google Shape;8054;p23"/>
          <p:cNvGrpSpPr/>
          <p:nvPr/>
        </p:nvGrpSpPr>
        <p:grpSpPr>
          <a:xfrm>
            <a:off x="2762555" y="4261366"/>
            <a:ext cx="232750" cy="332796"/>
            <a:chOff x="1096625" y="3648875"/>
            <a:chExt cx="188150" cy="268075"/>
          </a:xfrm>
        </p:grpSpPr>
        <p:sp>
          <p:nvSpPr>
            <p:cNvPr id="8055" name="Google Shape;8055;p23"/>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56" name="Google Shape;8056;p23"/>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57" name="Google Shape;8057;p23"/>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58" name="Google Shape;8058;p23"/>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59" name="Google Shape;8059;p23"/>
          <p:cNvGrpSpPr/>
          <p:nvPr/>
        </p:nvGrpSpPr>
        <p:grpSpPr>
          <a:xfrm>
            <a:off x="2712487" y="4792138"/>
            <a:ext cx="332178" cy="332703"/>
            <a:chOff x="1056150" y="4076425"/>
            <a:chExt cx="268525" cy="268000"/>
          </a:xfrm>
        </p:grpSpPr>
        <p:sp>
          <p:nvSpPr>
            <p:cNvPr id="8060" name="Google Shape;8060;p23"/>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61" name="Google Shape;8061;p23"/>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62" name="Google Shape;8062;p23"/>
          <p:cNvGrpSpPr/>
          <p:nvPr/>
        </p:nvGrpSpPr>
        <p:grpSpPr>
          <a:xfrm>
            <a:off x="3487992" y="4792202"/>
            <a:ext cx="214350" cy="332641"/>
            <a:chOff x="1683050" y="4076475"/>
            <a:chExt cx="173275" cy="267950"/>
          </a:xfrm>
        </p:grpSpPr>
        <p:sp>
          <p:nvSpPr>
            <p:cNvPr id="8063" name="Google Shape;8063;p23"/>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64" name="Google Shape;8064;p23"/>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65" name="Google Shape;8065;p23"/>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66" name="Google Shape;8066;p23"/>
          <p:cNvGrpSpPr/>
          <p:nvPr/>
        </p:nvGrpSpPr>
        <p:grpSpPr>
          <a:xfrm>
            <a:off x="4143474" y="4812901"/>
            <a:ext cx="334405" cy="291798"/>
            <a:chOff x="2212925" y="4093150"/>
            <a:chExt cx="270325" cy="235050"/>
          </a:xfrm>
        </p:grpSpPr>
        <p:sp>
          <p:nvSpPr>
            <p:cNvPr id="8067" name="Google Shape;8067;p23"/>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68" name="Google Shape;8068;p23"/>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69" name="Google Shape;8069;p23"/>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70" name="Google Shape;8070;p23"/>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71" name="Google Shape;8071;p23"/>
          <p:cNvGrpSpPr/>
          <p:nvPr/>
        </p:nvGrpSpPr>
        <p:grpSpPr>
          <a:xfrm>
            <a:off x="4860805" y="4792203"/>
            <a:ext cx="332210" cy="333292"/>
            <a:chOff x="2792800" y="4076475"/>
            <a:chExt cx="268550" cy="268475"/>
          </a:xfrm>
        </p:grpSpPr>
        <p:sp>
          <p:nvSpPr>
            <p:cNvPr id="8072" name="Google Shape;8072;p23"/>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73" name="Google Shape;8073;p23"/>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74" name="Google Shape;8074;p23"/>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75" name="Google Shape;8075;p23"/>
          <p:cNvGrpSpPr/>
          <p:nvPr/>
        </p:nvGrpSpPr>
        <p:grpSpPr>
          <a:xfrm>
            <a:off x="5615712" y="4792202"/>
            <a:ext cx="252667" cy="332641"/>
            <a:chOff x="3403050" y="4076475"/>
            <a:chExt cx="204250" cy="267950"/>
          </a:xfrm>
        </p:grpSpPr>
        <p:sp>
          <p:nvSpPr>
            <p:cNvPr id="8076" name="Google Shape;8076;p23"/>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77" name="Google Shape;8077;p23"/>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78" name="Google Shape;8078;p23"/>
          <p:cNvGrpSpPr/>
          <p:nvPr/>
        </p:nvGrpSpPr>
        <p:grpSpPr>
          <a:xfrm>
            <a:off x="6285917" y="4791673"/>
            <a:ext cx="346930" cy="333634"/>
            <a:chOff x="3944825" y="4076050"/>
            <a:chExt cx="280450" cy="268750"/>
          </a:xfrm>
        </p:grpSpPr>
        <p:sp>
          <p:nvSpPr>
            <p:cNvPr id="8079" name="Google Shape;8079;p23"/>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80" name="Google Shape;8080;p23"/>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81" name="Google Shape;8081;p23"/>
          <p:cNvGrpSpPr/>
          <p:nvPr/>
        </p:nvGrpSpPr>
        <p:grpSpPr>
          <a:xfrm>
            <a:off x="7048926" y="4792202"/>
            <a:ext cx="252667" cy="332641"/>
            <a:chOff x="4561625" y="4076475"/>
            <a:chExt cx="204250" cy="267950"/>
          </a:xfrm>
        </p:grpSpPr>
        <p:sp>
          <p:nvSpPr>
            <p:cNvPr id="8082" name="Google Shape;8082;p23"/>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83" name="Google Shape;8083;p23"/>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84" name="Google Shape;8084;p23"/>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85" name="Google Shape;8085;p23"/>
          <p:cNvGrpSpPr/>
          <p:nvPr/>
        </p:nvGrpSpPr>
        <p:grpSpPr>
          <a:xfrm>
            <a:off x="7726520" y="4831401"/>
            <a:ext cx="340281" cy="253717"/>
            <a:chOff x="5109375" y="4108050"/>
            <a:chExt cx="275075" cy="204375"/>
          </a:xfrm>
        </p:grpSpPr>
        <p:sp>
          <p:nvSpPr>
            <p:cNvPr id="8086" name="Google Shape;8086;p23"/>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87" name="Google Shape;8087;p23"/>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88" name="Google Shape;8088;p23"/>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89" name="Google Shape;8089;p23"/>
          <p:cNvGrpSpPr/>
          <p:nvPr/>
        </p:nvGrpSpPr>
        <p:grpSpPr>
          <a:xfrm>
            <a:off x="8450662" y="4792202"/>
            <a:ext cx="314034" cy="333386"/>
            <a:chOff x="5694756" y="4076475"/>
            <a:chExt cx="253858" cy="268550"/>
          </a:xfrm>
        </p:grpSpPr>
        <p:sp>
          <p:nvSpPr>
            <p:cNvPr id="8090" name="Google Shape;8090;p23"/>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91" name="Google Shape;8091;p23"/>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92" name="Google Shape;8092;p23"/>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93" name="Google Shape;8093;p23"/>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94" name="Google Shape;8094;p23"/>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95" name="Google Shape;8095;p23"/>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96" name="Google Shape;8096;p23"/>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097" name="Google Shape;8097;p23"/>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098" name="Google Shape;8098;p23"/>
          <p:cNvGrpSpPr/>
          <p:nvPr/>
        </p:nvGrpSpPr>
        <p:grpSpPr>
          <a:xfrm>
            <a:off x="9155465" y="4792202"/>
            <a:ext cx="333508" cy="332858"/>
            <a:chOff x="6264500" y="4076475"/>
            <a:chExt cx="269600" cy="268125"/>
          </a:xfrm>
        </p:grpSpPr>
        <p:sp>
          <p:nvSpPr>
            <p:cNvPr id="8099" name="Google Shape;8099;p23"/>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00" name="Google Shape;8100;p23"/>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01" name="Google Shape;8101;p23"/>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02" name="Google Shape;8102;p23"/>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03" name="Google Shape;8103;p23"/>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04" name="Google Shape;8104;p23"/>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05" name="Google Shape;8105;p23"/>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106" name="Google Shape;8106;p23"/>
          <p:cNvSpPr txBox="1"/>
          <p:nvPr/>
        </p:nvSpPr>
        <p:spPr>
          <a:xfrm>
            <a:off x="2740143" y="2083190"/>
            <a:ext cx="6711714"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1524" kern="0">
                <a:solidFill>
                  <a:srgbClr val="FFFFFF"/>
                </a:solidFill>
                <a:latin typeface="Arial"/>
                <a:cs typeface="Arial"/>
                <a:sym typeface="Arial"/>
              </a:rPr>
              <a:t>Digital Marketing</a:t>
            </a:r>
            <a:endParaRPr sz="1524" kern="0">
              <a:solidFill>
                <a:srgbClr val="FFFFFF"/>
              </a:solidFill>
              <a:latin typeface="Arial"/>
              <a:cs typeface="Arial"/>
              <a:sym typeface="Arial"/>
            </a:endParaRPr>
          </a:p>
        </p:txBody>
      </p:sp>
      <p:sp>
        <p:nvSpPr>
          <p:cNvPr id="8107" name="Google Shape;8107;p23"/>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t>Premium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111"/>
        <p:cNvGrpSpPr/>
        <p:nvPr/>
      </p:nvGrpSpPr>
      <p:grpSpPr>
        <a:xfrm>
          <a:off x="0" y="0"/>
          <a:ext cx="0" cy="0"/>
          <a:chOff x="0" y="0"/>
          <a:chExt cx="0" cy="0"/>
        </a:xfrm>
      </p:grpSpPr>
      <p:sp>
        <p:nvSpPr>
          <p:cNvPr id="8112" name="Google Shape;8112;p24"/>
          <p:cNvSpPr/>
          <p:nvPr/>
        </p:nvSpPr>
        <p:spPr>
          <a:xfrm>
            <a:off x="4871945" y="2665429"/>
            <a:ext cx="72354" cy="72385"/>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113" name="Google Shape;8113;p24"/>
          <p:cNvGrpSpPr/>
          <p:nvPr/>
        </p:nvGrpSpPr>
        <p:grpSpPr>
          <a:xfrm>
            <a:off x="7727944" y="4792153"/>
            <a:ext cx="333057" cy="333128"/>
            <a:chOff x="6281267" y="4151023"/>
            <a:chExt cx="348838" cy="348877"/>
          </a:xfrm>
        </p:grpSpPr>
        <p:sp>
          <p:nvSpPr>
            <p:cNvPr id="8114" name="Google Shape;8114;p24"/>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15" name="Google Shape;8115;p24"/>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16" name="Google Shape;8116;p24"/>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17" name="Google Shape;8117;p24"/>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18" name="Google Shape;8118;p24"/>
          <p:cNvGrpSpPr/>
          <p:nvPr/>
        </p:nvGrpSpPr>
        <p:grpSpPr>
          <a:xfrm>
            <a:off x="9174115" y="4792153"/>
            <a:ext cx="319758" cy="333122"/>
            <a:chOff x="7795960" y="4151023"/>
            <a:chExt cx="334909" cy="348871"/>
          </a:xfrm>
        </p:grpSpPr>
        <p:sp>
          <p:nvSpPr>
            <p:cNvPr id="8119" name="Google Shape;8119;p24"/>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20" name="Google Shape;8120;p24"/>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21" name="Google Shape;8121;p24"/>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22" name="Google Shape;8122;p24"/>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23" name="Google Shape;8123;p24"/>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24" name="Google Shape;8124;p24"/>
          <p:cNvGrpSpPr/>
          <p:nvPr/>
        </p:nvGrpSpPr>
        <p:grpSpPr>
          <a:xfrm>
            <a:off x="8448062" y="2683376"/>
            <a:ext cx="333089" cy="294613"/>
            <a:chOff x="7035505" y="1942549"/>
            <a:chExt cx="348871" cy="308541"/>
          </a:xfrm>
        </p:grpSpPr>
        <p:sp>
          <p:nvSpPr>
            <p:cNvPr id="8125" name="Google Shape;8125;p24"/>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26" name="Google Shape;8126;p24"/>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27" name="Google Shape;8127;p24"/>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28" name="Google Shape;8128;p24"/>
          <p:cNvGrpSpPr/>
          <p:nvPr/>
        </p:nvGrpSpPr>
        <p:grpSpPr>
          <a:xfrm>
            <a:off x="3445620" y="3729264"/>
            <a:ext cx="263506" cy="332383"/>
            <a:chOff x="1796039" y="3037884"/>
            <a:chExt cx="275991" cy="348097"/>
          </a:xfrm>
        </p:grpSpPr>
        <p:sp>
          <p:nvSpPr>
            <p:cNvPr id="8129" name="Google Shape;8129;p24"/>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30" name="Google Shape;8130;p24"/>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31" name="Google Shape;8131;p24"/>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32" name="Google Shape;8132;p24"/>
          <p:cNvGrpSpPr/>
          <p:nvPr/>
        </p:nvGrpSpPr>
        <p:grpSpPr>
          <a:xfrm>
            <a:off x="5569766" y="4260725"/>
            <a:ext cx="333057" cy="332350"/>
            <a:chOff x="4020831" y="3594470"/>
            <a:chExt cx="348838" cy="348063"/>
          </a:xfrm>
        </p:grpSpPr>
        <p:sp>
          <p:nvSpPr>
            <p:cNvPr id="8133" name="Google Shape;8133;p24"/>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34" name="Google Shape;8134;p24"/>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35" name="Google Shape;8135;p24"/>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36" name="Google Shape;8136;p24"/>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137" name="Google Shape;8137;p24"/>
          <p:cNvSpPr/>
          <p:nvPr/>
        </p:nvSpPr>
        <p:spPr>
          <a:xfrm>
            <a:off x="8592174" y="4792099"/>
            <a:ext cx="44446" cy="34096"/>
          </a:xfrm>
          <a:custGeom>
            <a:avLst/>
            <a:gdLst/>
            <a:ahLst/>
            <a:cxnLst/>
            <a:rect l="l" t="t" r="r" b="b"/>
            <a:pathLst>
              <a:path w="1430" h="1097" extrusionOk="0">
                <a:moveTo>
                  <a:pt x="715" y="1"/>
                </a:moveTo>
                <a:lnTo>
                  <a:pt x="1" y="1096"/>
                </a:lnTo>
                <a:lnTo>
                  <a:pt x="1430" y="1096"/>
                </a:lnTo>
                <a:lnTo>
                  <a:pt x="71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138" name="Google Shape;8138;p24"/>
          <p:cNvGrpSpPr/>
          <p:nvPr/>
        </p:nvGrpSpPr>
        <p:grpSpPr>
          <a:xfrm>
            <a:off x="8491014" y="4845458"/>
            <a:ext cx="247228" cy="279825"/>
            <a:chOff x="7080490" y="4206848"/>
            <a:chExt cx="258941" cy="293054"/>
          </a:xfrm>
        </p:grpSpPr>
        <p:sp>
          <p:nvSpPr>
            <p:cNvPr id="8139" name="Google Shape;8139;p24"/>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40" name="Google Shape;8140;p24"/>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41" name="Google Shape;8141;p24"/>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42" name="Google Shape;8142;p24"/>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43" name="Google Shape;8143;p24"/>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44" name="Google Shape;8144;p24"/>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45" name="Google Shape;8145;p24"/>
          <p:cNvGrpSpPr/>
          <p:nvPr/>
        </p:nvGrpSpPr>
        <p:grpSpPr>
          <a:xfrm>
            <a:off x="4130993" y="3762584"/>
            <a:ext cx="332321" cy="264998"/>
            <a:chOff x="2513885" y="3072778"/>
            <a:chExt cx="348066" cy="277527"/>
          </a:xfrm>
        </p:grpSpPr>
        <p:sp>
          <p:nvSpPr>
            <p:cNvPr id="8146" name="Google Shape;8146;p24"/>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47" name="Google Shape;8147;p24"/>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48" name="Google Shape;8148;p24"/>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49" name="Google Shape;8149;p24"/>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50" name="Google Shape;8150;p24"/>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51" name="Google Shape;8151;p24"/>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52" name="Google Shape;8152;p24"/>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53" name="Google Shape;8153;p24"/>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154" name="Google Shape;8154;p24"/>
          <p:cNvSpPr/>
          <p:nvPr/>
        </p:nvSpPr>
        <p:spPr>
          <a:xfrm>
            <a:off x="4970791" y="2845937"/>
            <a:ext cx="20750" cy="45882"/>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55" name="Google Shape;8155;p24"/>
          <p:cNvSpPr/>
          <p:nvPr/>
        </p:nvSpPr>
        <p:spPr>
          <a:xfrm>
            <a:off x="5046992" y="2845937"/>
            <a:ext cx="21466" cy="45882"/>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56" name="Google Shape;8156;p24"/>
          <p:cNvSpPr/>
          <p:nvPr/>
        </p:nvSpPr>
        <p:spPr>
          <a:xfrm>
            <a:off x="4927592" y="2803261"/>
            <a:ext cx="261297" cy="128085"/>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57" name="Google Shape;8157;p24"/>
          <p:cNvSpPr/>
          <p:nvPr/>
        </p:nvSpPr>
        <p:spPr>
          <a:xfrm>
            <a:off x="4869130" y="2664110"/>
            <a:ext cx="249456" cy="333126"/>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158" name="Google Shape;8158;p24"/>
          <p:cNvGrpSpPr/>
          <p:nvPr/>
        </p:nvGrpSpPr>
        <p:grpSpPr>
          <a:xfrm>
            <a:off x="6289169" y="4279964"/>
            <a:ext cx="333057" cy="293867"/>
            <a:chOff x="4774321" y="3614619"/>
            <a:chExt cx="348838" cy="307760"/>
          </a:xfrm>
        </p:grpSpPr>
        <p:sp>
          <p:nvSpPr>
            <p:cNvPr id="8159" name="Google Shape;8159;p24"/>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60" name="Google Shape;8160;p24"/>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61" name="Google Shape;8161;p24"/>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62" name="Google Shape;8162;p24"/>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63" name="Google Shape;8163;p24"/>
          <p:cNvGrpSpPr/>
          <p:nvPr/>
        </p:nvGrpSpPr>
        <p:grpSpPr>
          <a:xfrm>
            <a:off x="3411590" y="3197929"/>
            <a:ext cx="334550" cy="331510"/>
            <a:chOff x="1760396" y="2481428"/>
            <a:chExt cx="350401" cy="347182"/>
          </a:xfrm>
        </p:grpSpPr>
        <p:sp>
          <p:nvSpPr>
            <p:cNvPr id="8164" name="Google Shape;8164;p24"/>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65" name="Google Shape;8165;p24"/>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66" name="Google Shape;8166;p24"/>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67" name="Google Shape;8167;p24"/>
          <p:cNvGrpSpPr/>
          <p:nvPr/>
        </p:nvGrpSpPr>
        <p:grpSpPr>
          <a:xfrm>
            <a:off x="2691441" y="3215583"/>
            <a:ext cx="333089" cy="294613"/>
            <a:chOff x="1006125" y="2499916"/>
            <a:chExt cx="348871" cy="308541"/>
          </a:xfrm>
        </p:grpSpPr>
        <p:sp>
          <p:nvSpPr>
            <p:cNvPr id="8168" name="Google Shape;8168;p24"/>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69" name="Google Shape;8169;p24"/>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70" name="Google Shape;8170;p24"/>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71" name="Google Shape;8171;p24"/>
          <p:cNvGrpSpPr/>
          <p:nvPr/>
        </p:nvGrpSpPr>
        <p:grpSpPr>
          <a:xfrm>
            <a:off x="7008542" y="4792153"/>
            <a:ext cx="333089" cy="333128"/>
            <a:chOff x="5527778" y="4151023"/>
            <a:chExt cx="348871" cy="348877"/>
          </a:xfrm>
        </p:grpSpPr>
        <p:sp>
          <p:nvSpPr>
            <p:cNvPr id="8172" name="Google Shape;8172;p24"/>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73" name="Google Shape;8173;p24"/>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74" name="Google Shape;8174;p24"/>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75" name="Google Shape;8175;p24"/>
          <p:cNvGrpSpPr/>
          <p:nvPr/>
        </p:nvGrpSpPr>
        <p:grpSpPr>
          <a:xfrm>
            <a:off x="9200034" y="2664323"/>
            <a:ext cx="267954" cy="332943"/>
            <a:chOff x="7823108" y="1922595"/>
            <a:chExt cx="280651" cy="348683"/>
          </a:xfrm>
        </p:grpSpPr>
        <p:sp>
          <p:nvSpPr>
            <p:cNvPr id="8176" name="Google Shape;8176;p24"/>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77" name="Google Shape;8177;p24"/>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78" name="Google Shape;8178;p24"/>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79" name="Google Shape;8179;p24"/>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80" name="Google Shape;8180;p24"/>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81" name="Google Shape;8181;p24"/>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82" name="Google Shape;8182;p24"/>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83" name="Google Shape;8183;p24"/>
          <p:cNvGrpSpPr/>
          <p:nvPr/>
        </p:nvGrpSpPr>
        <p:grpSpPr>
          <a:xfrm>
            <a:off x="7728691" y="2664137"/>
            <a:ext cx="332311" cy="333127"/>
            <a:chOff x="6282048" y="1922400"/>
            <a:chExt cx="348057" cy="348876"/>
          </a:xfrm>
        </p:grpSpPr>
        <p:sp>
          <p:nvSpPr>
            <p:cNvPr id="8184" name="Google Shape;8184;p24"/>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85" name="Google Shape;8185;p24"/>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86" name="Google Shape;8186;p24"/>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87" name="Google Shape;8187;p24"/>
          <p:cNvGrpSpPr/>
          <p:nvPr/>
        </p:nvGrpSpPr>
        <p:grpSpPr>
          <a:xfrm>
            <a:off x="7015224" y="2664136"/>
            <a:ext cx="320473" cy="333122"/>
            <a:chOff x="5534776" y="1922400"/>
            <a:chExt cx="335657" cy="348871"/>
          </a:xfrm>
        </p:grpSpPr>
        <p:sp>
          <p:nvSpPr>
            <p:cNvPr id="8188" name="Google Shape;8188;p24"/>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89" name="Google Shape;8189;p24"/>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90" name="Google Shape;8190;p24"/>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191" name="Google Shape;8191;p24"/>
          <p:cNvGrpSpPr/>
          <p:nvPr/>
        </p:nvGrpSpPr>
        <p:grpSpPr>
          <a:xfrm>
            <a:off x="6289169" y="2664138"/>
            <a:ext cx="333057" cy="333125"/>
            <a:chOff x="4774321" y="1922400"/>
            <a:chExt cx="348838" cy="348874"/>
          </a:xfrm>
        </p:grpSpPr>
        <p:sp>
          <p:nvSpPr>
            <p:cNvPr id="8192" name="Google Shape;8192;p24"/>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93" name="Google Shape;8193;p24"/>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94" name="Google Shape;8194;p24"/>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95" name="Google Shape;8195;p24"/>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96" name="Google Shape;8196;p24"/>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97" name="Google Shape;8197;p24"/>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98" name="Google Shape;8198;p24"/>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199" name="Google Shape;8199;p24"/>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00" name="Google Shape;8200;p24"/>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01" name="Google Shape;8201;p24"/>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02" name="Google Shape;8202;p24"/>
          <p:cNvGrpSpPr/>
          <p:nvPr/>
        </p:nvGrpSpPr>
        <p:grpSpPr>
          <a:xfrm>
            <a:off x="5611941" y="2664136"/>
            <a:ext cx="248713" cy="333122"/>
            <a:chOff x="4065003" y="1922400"/>
            <a:chExt cx="260498" cy="348871"/>
          </a:xfrm>
        </p:grpSpPr>
        <p:sp>
          <p:nvSpPr>
            <p:cNvPr id="8203" name="Google Shape;8203;p24"/>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04" name="Google Shape;8204;p24"/>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05" name="Google Shape;8205;p24"/>
          <p:cNvGrpSpPr/>
          <p:nvPr/>
        </p:nvGrpSpPr>
        <p:grpSpPr>
          <a:xfrm>
            <a:off x="4130991" y="2675981"/>
            <a:ext cx="333057" cy="310153"/>
            <a:chOff x="2513885" y="1934802"/>
            <a:chExt cx="348838" cy="324816"/>
          </a:xfrm>
        </p:grpSpPr>
        <p:sp>
          <p:nvSpPr>
            <p:cNvPr id="8206" name="Google Shape;8206;p24"/>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07" name="Google Shape;8207;p24"/>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08" name="Google Shape;8208;p24"/>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09" name="Google Shape;8209;p24"/>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10" name="Google Shape;8210;p24"/>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11" name="Google Shape;8211;p24"/>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12" name="Google Shape;8212;p24"/>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13" name="Google Shape;8213;p24"/>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14" name="Google Shape;8214;p24"/>
          <p:cNvGrpSpPr/>
          <p:nvPr/>
        </p:nvGrpSpPr>
        <p:grpSpPr>
          <a:xfrm>
            <a:off x="3410843" y="2678932"/>
            <a:ext cx="333089" cy="303509"/>
            <a:chOff x="1759614" y="1937894"/>
            <a:chExt cx="348871" cy="317857"/>
          </a:xfrm>
        </p:grpSpPr>
        <p:sp>
          <p:nvSpPr>
            <p:cNvPr id="8215" name="Google Shape;8215;p24"/>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16" name="Google Shape;8216;p24"/>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17" name="Google Shape;8217;p24"/>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18" name="Google Shape;8218;p24"/>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19" name="Google Shape;8219;p24"/>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20" name="Google Shape;8220;p24"/>
          <p:cNvGrpSpPr/>
          <p:nvPr/>
        </p:nvGrpSpPr>
        <p:grpSpPr>
          <a:xfrm>
            <a:off x="2743994" y="2664138"/>
            <a:ext cx="228730" cy="333129"/>
            <a:chOff x="1061169" y="1922400"/>
            <a:chExt cx="239568" cy="348878"/>
          </a:xfrm>
        </p:grpSpPr>
        <p:sp>
          <p:nvSpPr>
            <p:cNvPr id="8221" name="Google Shape;8221;p24"/>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22" name="Google Shape;8222;p24"/>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23" name="Google Shape;8223;p24"/>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24" name="Google Shape;8224;p24"/>
          <p:cNvGrpSpPr/>
          <p:nvPr/>
        </p:nvGrpSpPr>
        <p:grpSpPr>
          <a:xfrm>
            <a:off x="4848905" y="3755902"/>
            <a:ext cx="332311" cy="279072"/>
            <a:chOff x="3265812" y="3065780"/>
            <a:chExt cx="348057" cy="292266"/>
          </a:xfrm>
        </p:grpSpPr>
        <p:sp>
          <p:nvSpPr>
            <p:cNvPr id="8225" name="Google Shape;8225;p24"/>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26" name="Google Shape;8226;p24"/>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27" name="Google Shape;8227;p24"/>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28" name="Google Shape;8228;p24"/>
          <p:cNvGrpSpPr/>
          <p:nvPr/>
        </p:nvGrpSpPr>
        <p:grpSpPr>
          <a:xfrm>
            <a:off x="2691441" y="3755904"/>
            <a:ext cx="333094" cy="278332"/>
            <a:chOff x="1006125" y="3065780"/>
            <a:chExt cx="348877" cy="291491"/>
          </a:xfrm>
        </p:grpSpPr>
        <p:sp>
          <p:nvSpPr>
            <p:cNvPr id="8229" name="Google Shape;8229;p24"/>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30" name="Google Shape;8230;p24"/>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31" name="Google Shape;8231;p24"/>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32" name="Google Shape;8232;p24"/>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33" name="Google Shape;8233;p24"/>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34" name="Google Shape;8234;p24"/>
          <p:cNvGrpSpPr/>
          <p:nvPr/>
        </p:nvGrpSpPr>
        <p:grpSpPr>
          <a:xfrm>
            <a:off x="9167464" y="3196343"/>
            <a:ext cx="333097" cy="333095"/>
            <a:chOff x="7788994" y="2479767"/>
            <a:chExt cx="348880" cy="348843"/>
          </a:xfrm>
        </p:grpSpPr>
        <p:sp>
          <p:nvSpPr>
            <p:cNvPr id="8235" name="Google Shape;8235;p24"/>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36" name="Google Shape;8236;p24"/>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37" name="Google Shape;8237;p24"/>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38" name="Google Shape;8238;p24"/>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39" name="Google Shape;8239;p24"/>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40" name="Google Shape;8240;p24"/>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41" name="Google Shape;8241;p24"/>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42" name="Google Shape;8242;p24"/>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43" name="Google Shape;8243;p24"/>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44" name="Google Shape;8244;p24"/>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45" name="Google Shape;8245;p24"/>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46" name="Google Shape;8246;p24"/>
          <p:cNvGrpSpPr/>
          <p:nvPr/>
        </p:nvGrpSpPr>
        <p:grpSpPr>
          <a:xfrm>
            <a:off x="8466584" y="3196343"/>
            <a:ext cx="295330" cy="332787"/>
            <a:chOff x="7054905" y="2479767"/>
            <a:chExt cx="309323" cy="348520"/>
          </a:xfrm>
        </p:grpSpPr>
        <p:sp>
          <p:nvSpPr>
            <p:cNvPr id="8247" name="Google Shape;8247;p24"/>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48" name="Google Shape;8248;p24"/>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49" name="Google Shape;8249;p24"/>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50" name="Google Shape;8250;p24"/>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51" name="Google Shape;8251;p24"/>
          <p:cNvGrpSpPr/>
          <p:nvPr/>
        </p:nvGrpSpPr>
        <p:grpSpPr>
          <a:xfrm>
            <a:off x="7764212" y="3196345"/>
            <a:ext cx="261269" cy="333096"/>
            <a:chOff x="6319254" y="2479767"/>
            <a:chExt cx="273648" cy="348844"/>
          </a:xfrm>
        </p:grpSpPr>
        <p:sp>
          <p:nvSpPr>
            <p:cNvPr id="8252" name="Google Shape;8252;p24"/>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53" name="Google Shape;8253;p24"/>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54" name="Google Shape;8254;p24"/>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55" name="Google Shape;8255;p24"/>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56" name="Google Shape;8256;p24"/>
          <p:cNvGrpSpPr/>
          <p:nvPr/>
        </p:nvGrpSpPr>
        <p:grpSpPr>
          <a:xfrm>
            <a:off x="7008540" y="3196345"/>
            <a:ext cx="333093" cy="333098"/>
            <a:chOff x="5527778" y="2479767"/>
            <a:chExt cx="348876" cy="348846"/>
          </a:xfrm>
        </p:grpSpPr>
        <p:sp>
          <p:nvSpPr>
            <p:cNvPr id="8257" name="Google Shape;8257;p24"/>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58" name="Google Shape;8258;p24"/>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59" name="Google Shape;8259;p24"/>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60" name="Google Shape;8260;p24"/>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61" name="Google Shape;8261;p24"/>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62" name="Google Shape;8262;p24"/>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63" name="Google Shape;8263;p24"/>
          <p:cNvGrpSpPr/>
          <p:nvPr/>
        </p:nvGrpSpPr>
        <p:grpSpPr>
          <a:xfrm>
            <a:off x="6289169" y="3196343"/>
            <a:ext cx="333063" cy="333097"/>
            <a:chOff x="4774321" y="2479767"/>
            <a:chExt cx="348844" cy="348845"/>
          </a:xfrm>
        </p:grpSpPr>
        <p:sp>
          <p:nvSpPr>
            <p:cNvPr id="8264" name="Google Shape;8264;p24"/>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65" name="Google Shape;8265;p24"/>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66" name="Google Shape;8266;p24"/>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67" name="Google Shape;8267;p24"/>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68" name="Google Shape;8268;p24"/>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69" name="Google Shape;8269;p24"/>
          <p:cNvGrpSpPr/>
          <p:nvPr/>
        </p:nvGrpSpPr>
        <p:grpSpPr>
          <a:xfrm>
            <a:off x="5569768" y="3242965"/>
            <a:ext cx="333066" cy="239853"/>
            <a:chOff x="4020831" y="2528594"/>
            <a:chExt cx="348847" cy="251193"/>
          </a:xfrm>
        </p:grpSpPr>
        <p:sp>
          <p:nvSpPr>
            <p:cNvPr id="8270" name="Google Shape;8270;p24"/>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71" name="Google Shape;8271;p24"/>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72" name="Google Shape;8272;p24"/>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73" name="Google Shape;8273;p24"/>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74" name="Google Shape;8274;p24"/>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75" name="Google Shape;8275;p24"/>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76" name="Google Shape;8276;p24"/>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77" name="Google Shape;8277;p24"/>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78" name="Google Shape;8278;p24"/>
          <p:cNvGrpSpPr/>
          <p:nvPr/>
        </p:nvGrpSpPr>
        <p:grpSpPr>
          <a:xfrm>
            <a:off x="4860743" y="3216328"/>
            <a:ext cx="333057" cy="293128"/>
            <a:chOff x="3278214" y="2500698"/>
            <a:chExt cx="348838" cy="306985"/>
          </a:xfrm>
        </p:grpSpPr>
        <p:sp>
          <p:nvSpPr>
            <p:cNvPr id="8279" name="Google Shape;8279;p24"/>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80" name="Google Shape;8280;p24"/>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81" name="Google Shape;8281;p24"/>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82" name="Google Shape;8282;p24"/>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83" name="Google Shape;8283;p24"/>
          <p:cNvGrpSpPr/>
          <p:nvPr/>
        </p:nvGrpSpPr>
        <p:grpSpPr>
          <a:xfrm>
            <a:off x="4130993" y="3196343"/>
            <a:ext cx="338993" cy="333838"/>
            <a:chOff x="2513885" y="2479767"/>
            <a:chExt cx="355055" cy="349621"/>
          </a:xfrm>
        </p:grpSpPr>
        <p:sp>
          <p:nvSpPr>
            <p:cNvPr id="8284" name="Google Shape;8284;p24"/>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85" name="Google Shape;8285;p24"/>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86" name="Google Shape;8286;p24"/>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87" name="Google Shape;8287;p24"/>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88" name="Google Shape;8288;p24"/>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89" name="Google Shape;8289;p24"/>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90" name="Google Shape;8290;p24"/>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91" name="Google Shape;8291;p24"/>
          <p:cNvGrpSpPr/>
          <p:nvPr/>
        </p:nvGrpSpPr>
        <p:grpSpPr>
          <a:xfrm>
            <a:off x="7009286" y="4260786"/>
            <a:ext cx="316065" cy="332288"/>
            <a:chOff x="5528559" y="3594535"/>
            <a:chExt cx="331041" cy="347997"/>
          </a:xfrm>
        </p:grpSpPr>
        <p:sp>
          <p:nvSpPr>
            <p:cNvPr id="8292" name="Google Shape;8292;p24"/>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93" name="Google Shape;8293;p24"/>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94" name="Google Shape;8294;p24"/>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95" name="Google Shape;8295;p24"/>
          <p:cNvGrpSpPr/>
          <p:nvPr/>
        </p:nvGrpSpPr>
        <p:grpSpPr>
          <a:xfrm>
            <a:off x="4805238" y="4259606"/>
            <a:ext cx="385268" cy="333469"/>
            <a:chOff x="3220078" y="3593298"/>
            <a:chExt cx="403522" cy="349234"/>
          </a:xfrm>
        </p:grpSpPr>
        <p:sp>
          <p:nvSpPr>
            <p:cNvPr id="8296" name="Google Shape;8296;p24"/>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97" name="Google Shape;8297;p24"/>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298" name="Google Shape;8298;p24"/>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299" name="Google Shape;8299;p24"/>
          <p:cNvGrpSpPr/>
          <p:nvPr/>
        </p:nvGrpSpPr>
        <p:grpSpPr>
          <a:xfrm>
            <a:off x="4130245" y="4260725"/>
            <a:ext cx="333057" cy="333097"/>
            <a:chOff x="2513104" y="3594470"/>
            <a:chExt cx="348838" cy="348845"/>
          </a:xfrm>
        </p:grpSpPr>
        <p:sp>
          <p:nvSpPr>
            <p:cNvPr id="8300" name="Google Shape;8300;p24"/>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01" name="Google Shape;8301;p24"/>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02" name="Google Shape;8302;p24"/>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03" name="Google Shape;8303;p24"/>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04" name="Google Shape;8304;p24"/>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05" name="Google Shape;8305;p24"/>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06" name="Google Shape;8306;p24"/>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07" name="Google Shape;8307;p24"/>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08" name="Google Shape;8308;p24"/>
          <p:cNvGrpSpPr/>
          <p:nvPr/>
        </p:nvGrpSpPr>
        <p:grpSpPr>
          <a:xfrm>
            <a:off x="3410844" y="4314744"/>
            <a:ext cx="333096" cy="224310"/>
            <a:chOff x="1759614" y="3651043"/>
            <a:chExt cx="348879" cy="234916"/>
          </a:xfrm>
        </p:grpSpPr>
        <p:sp>
          <p:nvSpPr>
            <p:cNvPr id="8309" name="Google Shape;8309;p24"/>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10" name="Google Shape;8310;p24"/>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11" name="Google Shape;8311;p24"/>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12" name="Google Shape;8312;p24"/>
          <p:cNvGrpSpPr/>
          <p:nvPr/>
        </p:nvGrpSpPr>
        <p:grpSpPr>
          <a:xfrm>
            <a:off x="2691441" y="4284411"/>
            <a:ext cx="333089" cy="284984"/>
            <a:chOff x="1006125" y="3619273"/>
            <a:chExt cx="348871" cy="298457"/>
          </a:xfrm>
        </p:grpSpPr>
        <p:sp>
          <p:nvSpPr>
            <p:cNvPr id="8313" name="Google Shape;8313;p24"/>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14" name="Google Shape;8314;p24"/>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15" name="Google Shape;8315;p24"/>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16" name="Google Shape;8316;p24"/>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17" name="Google Shape;8317;p24"/>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18" name="Google Shape;8318;p24"/>
          <p:cNvGrpSpPr/>
          <p:nvPr/>
        </p:nvGrpSpPr>
        <p:grpSpPr>
          <a:xfrm>
            <a:off x="9167466" y="3777191"/>
            <a:ext cx="333096" cy="236339"/>
            <a:chOff x="7788994" y="3088077"/>
            <a:chExt cx="348878" cy="247513"/>
          </a:xfrm>
        </p:grpSpPr>
        <p:sp>
          <p:nvSpPr>
            <p:cNvPr id="8319" name="Google Shape;8319;p24"/>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20" name="Google Shape;8320;p24"/>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21" name="Google Shape;8321;p24"/>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22" name="Google Shape;8322;p24"/>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23" name="Google Shape;8323;p24"/>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24" name="Google Shape;8324;p24"/>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25" name="Google Shape;8325;p24"/>
          <p:cNvGrpSpPr/>
          <p:nvPr/>
        </p:nvGrpSpPr>
        <p:grpSpPr>
          <a:xfrm>
            <a:off x="8448062" y="3728518"/>
            <a:ext cx="333093" cy="333128"/>
            <a:chOff x="7035505" y="3037102"/>
            <a:chExt cx="348876" cy="348877"/>
          </a:xfrm>
        </p:grpSpPr>
        <p:sp>
          <p:nvSpPr>
            <p:cNvPr id="8326" name="Google Shape;8326;p24"/>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27" name="Google Shape;8327;p24"/>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28" name="Google Shape;8328;p24"/>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29" name="Google Shape;8329;p24"/>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30" name="Google Shape;8330;p24"/>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31" name="Google Shape;8331;p24"/>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32" name="Google Shape;8332;p24"/>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33" name="Google Shape;8333;p24"/>
          <p:cNvGrpSpPr/>
          <p:nvPr/>
        </p:nvGrpSpPr>
        <p:grpSpPr>
          <a:xfrm>
            <a:off x="7727943" y="3728518"/>
            <a:ext cx="333063" cy="333128"/>
            <a:chOff x="6281267" y="3037102"/>
            <a:chExt cx="348844" cy="348877"/>
          </a:xfrm>
        </p:grpSpPr>
        <p:sp>
          <p:nvSpPr>
            <p:cNvPr id="8334" name="Google Shape;8334;p24"/>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35" name="Google Shape;8335;p24"/>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36" name="Google Shape;8336;p24"/>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37" name="Google Shape;8337;p24"/>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38" name="Google Shape;8338;p24"/>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39" name="Google Shape;8339;p24"/>
          <p:cNvGrpSpPr/>
          <p:nvPr/>
        </p:nvGrpSpPr>
        <p:grpSpPr>
          <a:xfrm>
            <a:off x="6289169" y="4820282"/>
            <a:ext cx="333063" cy="277617"/>
            <a:chOff x="4774321" y="4180482"/>
            <a:chExt cx="348844" cy="290743"/>
          </a:xfrm>
        </p:grpSpPr>
        <p:sp>
          <p:nvSpPr>
            <p:cNvPr id="8340" name="Google Shape;8340;p24"/>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41" name="Google Shape;8341;p24"/>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42" name="Google Shape;8342;p24"/>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43" name="Google Shape;8343;p24"/>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44" name="Google Shape;8344;p24"/>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45" name="Google Shape;8345;p24"/>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46" name="Google Shape;8346;p24"/>
          <p:cNvGrpSpPr/>
          <p:nvPr/>
        </p:nvGrpSpPr>
        <p:grpSpPr>
          <a:xfrm>
            <a:off x="7047763" y="3728519"/>
            <a:ext cx="254654" cy="333127"/>
            <a:chOff x="5568857" y="3037102"/>
            <a:chExt cx="266720" cy="348876"/>
          </a:xfrm>
        </p:grpSpPr>
        <p:sp>
          <p:nvSpPr>
            <p:cNvPr id="8347" name="Google Shape;8347;p24"/>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48" name="Google Shape;8348;p24"/>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49" name="Google Shape;8349;p24"/>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50" name="Google Shape;8350;p24"/>
          <p:cNvGrpSpPr/>
          <p:nvPr/>
        </p:nvGrpSpPr>
        <p:grpSpPr>
          <a:xfrm>
            <a:off x="6289169" y="3729266"/>
            <a:ext cx="333057" cy="332380"/>
            <a:chOff x="4774321" y="3037884"/>
            <a:chExt cx="348838" cy="348094"/>
          </a:xfrm>
        </p:grpSpPr>
        <p:sp>
          <p:nvSpPr>
            <p:cNvPr id="8351" name="Google Shape;8351;p24"/>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52" name="Google Shape;8352;p24"/>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53" name="Google Shape;8353;p24"/>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54" name="Google Shape;8354;p24"/>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55" name="Google Shape;8355;p24"/>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56" name="Google Shape;8356;p24"/>
          <p:cNvGrpSpPr/>
          <p:nvPr/>
        </p:nvGrpSpPr>
        <p:grpSpPr>
          <a:xfrm>
            <a:off x="5569766" y="3729264"/>
            <a:ext cx="333057" cy="332383"/>
            <a:chOff x="4020831" y="3037884"/>
            <a:chExt cx="348838" cy="348097"/>
          </a:xfrm>
        </p:grpSpPr>
        <p:sp>
          <p:nvSpPr>
            <p:cNvPr id="8357" name="Google Shape;8357;p24"/>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58" name="Google Shape;8358;p24"/>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59" name="Google Shape;8359;p24"/>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60" name="Google Shape;8360;p24"/>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61" name="Google Shape;8361;p24"/>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62" name="Google Shape;8362;p24"/>
          <p:cNvGrpSpPr/>
          <p:nvPr/>
        </p:nvGrpSpPr>
        <p:grpSpPr>
          <a:xfrm>
            <a:off x="7763467" y="4259981"/>
            <a:ext cx="262760" cy="333094"/>
            <a:chOff x="6318473" y="3593689"/>
            <a:chExt cx="275210" cy="348842"/>
          </a:xfrm>
        </p:grpSpPr>
        <p:sp>
          <p:nvSpPr>
            <p:cNvPr id="8363" name="Google Shape;8363;p24"/>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64" name="Google Shape;8364;p24"/>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65" name="Google Shape;8365;p24"/>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66" name="Google Shape;8366;p24"/>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67" name="Google Shape;8367;p24"/>
          <p:cNvGrpSpPr/>
          <p:nvPr/>
        </p:nvGrpSpPr>
        <p:grpSpPr>
          <a:xfrm>
            <a:off x="8448061" y="4260727"/>
            <a:ext cx="332343" cy="332350"/>
            <a:chOff x="7035505" y="3594470"/>
            <a:chExt cx="348090" cy="348062"/>
          </a:xfrm>
        </p:grpSpPr>
        <p:sp>
          <p:nvSpPr>
            <p:cNvPr id="8368" name="Google Shape;8368;p24"/>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69" name="Google Shape;8369;p24"/>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70" name="Google Shape;8370;p24"/>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71" name="Google Shape;8371;p24"/>
          <p:cNvGrpSpPr/>
          <p:nvPr/>
        </p:nvGrpSpPr>
        <p:grpSpPr>
          <a:xfrm>
            <a:off x="9167466" y="4260725"/>
            <a:ext cx="333089" cy="332350"/>
            <a:chOff x="7788994" y="3594470"/>
            <a:chExt cx="348871" cy="348063"/>
          </a:xfrm>
        </p:grpSpPr>
        <p:sp>
          <p:nvSpPr>
            <p:cNvPr id="8372" name="Google Shape;8372;p24"/>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73" name="Google Shape;8373;p24"/>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74" name="Google Shape;8374;p24"/>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75" name="Google Shape;8375;p24"/>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76" name="Google Shape;8376;p24"/>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77" name="Google Shape;8377;p24"/>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378" name="Google Shape;8378;p24"/>
          <p:cNvSpPr/>
          <p:nvPr/>
        </p:nvSpPr>
        <p:spPr>
          <a:xfrm>
            <a:off x="2691516" y="4792096"/>
            <a:ext cx="332380" cy="333126"/>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379" name="Google Shape;8379;p24"/>
          <p:cNvGrpSpPr/>
          <p:nvPr/>
        </p:nvGrpSpPr>
        <p:grpSpPr>
          <a:xfrm>
            <a:off x="3410843" y="4792154"/>
            <a:ext cx="333089" cy="333436"/>
            <a:chOff x="1759614" y="4151023"/>
            <a:chExt cx="348871" cy="349200"/>
          </a:xfrm>
        </p:grpSpPr>
        <p:sp>
          <p:nvSpPr>
            <p:cNvPr id="8380" name="Google Shape;8380;p24"/>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81" name="Google Shape;8381;p24"/>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82" name="Google Shape;8382;p24"/>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83" name="Google Shape;8383;p24"/>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84" name="Google Shape;8384;p24"/>
          <p:cNvGrpSpPr/>
          <p:nvPr/>
        </p:nvGrpSpPr>
        <p:grpSpPr>
          <a:xfrm>
            <a:off x="4128755" y="4792309"/>
            <a:ext cx="336041" cy="332598"/>
            <a:chOff x="2511541" y="4151186"/>
            <a:chExt cx="351963" cy="348323"/>
          </a:xfrm>
        </p:grpSpPr>
        <p:sp>
          <p:nvSpPr>
            <p:cNvPr id="8385" name="Google Shape;8385;p24"/>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86" name="Google Shape;8386;p24"/>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87" name="Google Shape;8387;p24"/>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88" name="Google Shape;8388;p24"/>
          <p:cNvGrpSpPr/>
          <p:nvPr/>
        </p:nvGrpSpPr>
        <p:grpSpPr>
          <a:xfrm>
            <a:off x="4873330" y="4792622"/>
            <a:ext cx="273114" cy="332660"/>
            <a:chOff x="3291397" y="4151512"/>
            <a:chExt cx="286055" cy="348388"/>
          </a:xfrm>
        </p:grpSpPr>
        <p:sp>
          <p:nvSpPr>
            <p:cNvPr id="8389" name="Google Shape;8389;p24"/>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90" name="Google Shape;8390;p24"/>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91" name="Google Shape;8391;p24"/>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392" name="Google Shape;8392;p24"/>
          <p:cNvGrpSpPr/>
          <p:nvPr/>
        </p:nvGrpSpPr>
        <p:grpSpPr>
          <a:xfrm>
            <a:off x="5569766" y="4792153"/>
            <a:ext cx="333057" cy="333128"/>
            <a:chOff x="4020831" y="4151023"/>
            <a:chExt cx="348838" cy="348877"/>
          </a:xfrm>
        </p:grpSpPr>
        <p:sp>
          <p:nvSpPr>
            <p:cNvPr id="8393" name="Google Shape;8393;p24"/>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94" name="Google Shape;8394;p24"/>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95" name="Google Shape;8395;p24"/>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396" name="Google Shape;8396;p24"/>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397" name="Google Shape;8397;p24"/>
          <p:cNvSpPr txBox="1"/>
          <p:nvPr/>
        </p:nvSpPr>
        <p:spPr>
          <a:xfrm>
            <a:off x="2740143" y="2083190"/>
            <a:ext cx="6711714"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1524" kern="0">
                <a:solidFill>
                  <a:srgbClr val="FFFFFF"/>
                </a:solidFill>
                <a:latin typeface="Arial"/>
                <a:cs typeface="Arial"/>
                <a:sym typeface="Arial"/>
              </a:rPr>
              <a:t>Online Learning</a:t>
            </a:r>
            <a:endParaRPr sz="1524" kern="0">
              <a:solidFill>
                <a:srgbClr val="FFFFFF"/>
              </a:solidFill>
              <a:latin typeface="Arial"/>
              <a:cs typeface="Arial"/>
              <a:sym typeface="Arial"/>
            </a:endParaRPr>
          </a:p>
        </p:txBody>
      </p:sp>
      <p:sp>
        <p:nvSpPr>
          <p:cNvPr id="8398" name="Google Shape;8398;p24"/>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t>Premium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rgbClr val="E55DAE"/>
          </a:solidFill>
          <a:ln>
            <a:solidFill>
              <a:srgbClr val="E1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5"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accent6">
              <a:lumMod val="60000"/>
              <a:lumOff val="4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1128" name="Group 1127">
            <a:extLst>
              <a:ext uri="{FF2B5EF4-FFF2-40B4-BE49-F238E27FC236}">
                <a16:creationId xmlns:a16="http://schemas.microsoft.com/office/drawing/2014/main" id="{AD0ED10B-D5B2-BE84-16BF-97EF6C0A114A}"/>
              </a:ext>
            </a:extLst>
          </p:cNvPr>
          <p:cNvGrpSpPr/>
          <p:nvPr/>
        </p:nvGrpSpPr>
        <p:grpSpPr>
          <a:xfrm>
            <a:off x="4038684" y="2491250"/>
            <a:ext cx="3600977" cy="1891209"/>
            <a:chOff x="4038684" y="2491250"/>
            <a:chExt cx="3600977" cy="1891209"/>
          </a:xfrm>
        </p:grpSpPr>
        <p:sp>
          <p:nvSpPr>
            <p:cNvPr id="1129" name="Rectangle: Rounded Corners 1128">
              <a:hlinkHover r:id="rId7" action="ppaction://hlinksldjump"/>
              <a:extLst>
                <a:ext uri="{FF2B5EF4-FFF2-40B4-BE49-F238E27FC236}">
                  <a16:creationId xmlns:a16="http://schemas.microsoft.com/office/drawing/2014/main" id="{D0290863-4F4D-38B6-FF04-84BFC4CA851B}"/>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30" name="Rectangle: Rounded Corners 1129">
              <a:hlinkHover r:id="rId8" action="ppaction://hlinksldjump"/>
              <a:extLst>
                <a:ext uri="{FF2B5EF4-FFF2-40B4-BE49-F238E27FC236}">
                  <a16:creationId xmlns:a16="http://schemas.microsoft.com/office/drawing/2014/main" id="{941CFDA7-0915-D18D-449B-13818099FB49}"/>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131" name="Rectangle: Rounded Corners 1130">
              <a:hlinkHover r:id="rId9" action="ppaction://hlinksldjump"/>
              <a:extLst>
                <a:ext uri="{FF2B5EF4-FFF2-40B4-BE49-F238E27FC236}">
                  <a16:creationId xmlns:a16="http://schemas.microsoft.com/office/drawing/2014/main" id="{B6EC3233-C2DB-9415-A6D3-4BE5B55A14BD}"/>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135" name="Rectangle: Rounded Corners 1134">
              <a:hlinkHover r:id="rId10" action="ppaction://hlinksldjump"/>
              <a:extLst>
                <a:ext uri="{FF2B5EF4-FFF2-40B4-BE49-F238E27FC236}">
                  <a16:creationId xmlns:a16="http://schemas.microsoft.com/office/drawing/2014/main" id="{D79146CC-B0E8-71CD-087B-DCCD17B208CF}"/>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136" name="Rectangle: Rounded Corners 1135">
              <a:hlinkHover r:id="rId11" action="ppaction://hlinksldjump"/>
              <a:extLst>
                <a:ext uri="{FF2B5EF4-FFF2-40B4-BE49-F238E27FC236}">
                  <a16:creationId xmlns:a16="http://schemas.microsoft.com/office/drawing/2014/main" id="{024901F3-558C-2000-704E-75E8E5CFD435}"/>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137" name="Rectangle: Rounded Corners 1136">
              <a:hlinkHover r:id="rId12" action="ppaction://hlinksldjump"/>
              <a:extLst>
                <a:ext uri="{FF2B5EF4-FFF2-40B4-BE49-F238E27FC236}">
                  <a16:creationId xmlns:a16="http://schemas.microsoft.com/office/drawing/2014/main" id="{5B7ADA5E-6AA1-61B9-80C6-93A02458C717}"/>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138" name="Rectangle: Rounded Corners 1137">
              <a:hlinkHover r:id="rId13" action="ppaction://hlinksldjump"/>
              <a:extLst>
                <a:ext uri="{FF2B5EF4-FFF2-40B4-BE49-F238E27FC236}">
                  <a16:creationId xmlns:a16="http://schemas.microsoft.com/office/drawing/2014/main" id="{97592A3B-81A7-BE1A-9C97-DF0D307C6805}"/>
                </a:ext>
              </a:extLst>
            </p:cNvPr>
            <p:cNvSpPr/>
            <p:nvPr/>
          </p:nvSpPr>
          <p:spPr>
            <a:xfrm>
              <a:off x="6262980" y="2512588"/>
              <a:ext cx="1376681" cy="405515"/>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39" name="Rectangle: Rounded Corners 1138">
              <a:hlinkHover r:id="rId5" action="ppaction://hlinksldjump"/>
              <a:extLst>
                <a:ext uri="{FF2B5EF4-FFF2-40B4-BE49-F238E27FC236}">
                  <a16:creationId xmlns:a16="http://schemas.microsoft.com/office/drawing/2014/main" id="{89E688D5-233A-F840-5E63-92DCA4790325}"/>
                </a:ext>
              </a:extLst>
            </p:cNvPr>
            <p:cNvSpPr/>
            <p:nvPr/>
          </p:nvSpPr>
          <p:spPr>
            <a:xfrm rot="5400000">
              <a:off x="5793184" y="3456566"/>
              <a:ext cx="1376681" cy="405514"/>
            </a:xfrm>
            <a:prstGeom prst="roundRect">
              <a:avLst/>
            </a:prstGeom>
            <a:solidFill>
              <a:srgbClr val="E55DAE"/>
            </a:solidFill>
            <a:ln>
              <a:solidFill>
                <a:srgbClr val="E1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140" name="Rectangle: Rounded Corners 1139">
              <a:hlinkHover r:id="rId14" action="ppaction://hlinksldjump"/>
              <a:extLst>
                <a:ext uri="{FF2B5EF4-FFF2-40B4-BE49-F238E27FC236}">
                  <a16:creationId xmlns:a16="http://schemas.microsoft.com/office/drawing/2014/main" id="{3DD791C4-CE9B-C7F1-10E5-60E40FD66D91}"/>
                </a:ext>
              </a:extLst>
            </p:cNvPr>
            <p:cNvSpPr/>
            <p:nvPr/>
          </p:nvSpPr>
          <p:spPr>
            <a:xfrm rot="5400000">
              <a:off x="6256716" y="3432767"/>
              <a:ext cx="1376682" cy="453113"/>
            </a:xfrm>
            <a:prstGeom prst="roundRect">
              <a:avLst/>
            </a:prstGeom>
            <a:solidFill>
              <a:schemeClr val="accent6">
                <a:lumMod val="60000"/>
                <a:lumOff val="4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141" name="Rectangle: Rounded Corners 1140">
              <a:hlinkHover r:id="rId15" action="ppaction://hlinksldjump"/>
              <a:extLst>
                <a:ext uri="{FF2B5EF4-FFF2-40B4-BE49-F238E27FC236}">
                  <a16:creationId xmlns:a16="http://schemas.microsoft.com/office/drawing/2014/main" id="{95667489-8E80-1008-3BDD-73050DF1E564}"/>
                </a:ext>
              </a:extLst>
            </p:cNvPr>
            <p:cNvSpPr/>
            <p:nvPr/>
          </p:nvSpPr>
          <p:spPr>
            <a:xfrm rot="5400000">
              <a:off x="6728859" y="3459226"/>
              <a:ext cx="1376683" cy="40019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1816970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402"/>
        <p:cNvGrpSpPr/>
        <p:nvPr/>
      </p:nvGrpSpPr>
      <p:grpSpPr>
        <a:xfrm>
          <a:off x="0" y="0"/>
          <a:ext cx="0" cy="0"/>
          <a:chOff x="0" y="0"/>
          <a:chExt cx="0" cy="0"/>
        </a:xfrm>
      </p:grpSpPr>
      <p:grpSp>
        <p:nvGrpSpPr>
          <p:cNvPr id="8403" name="Google Shape;8403;p25"/>
          <p:cNvGrpSpPr/>
          <p:nvPr/>
        </p:nvGrpSpPr>
        <p:grpSpPr>
          <a:xfrm>
            <a:off x="2726727" y="2661785"/>
            <a:ext cx="284510" cy="332837"/>
            <a:chOff x="1034263" y="1766172"/>
            <a:chExt cx="298736" cy="349479"/>
          </a:xfrm>
        </p:grpSpPr>
        <p:sp>
          <p:nvSpPr>
            <p:cNvPr id="8404" name="Google Shape;8404;p25"/>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05" name="Google Shape;8405;p25"/>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06" name="Google Shape;8406;p25"/>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07" name="Google Shape;8407;p25"/>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408" name="Google Shape;8408;p25"/>
          <p:cNvGrpSpPr/>
          <p:nvPr/>
        </p:nvGrpSpPr>
        <p:grpSpPr>
          <a:xfrm>
            <a:off x="3473713" y="2661597"/>
            <a:ext cx="204276" cy="332806"/>
            <a:chOff x="1818599" y="1765976"/>
            <a:chExt cx="214490" cy="349446"/>
          </a:xfrm>
        </p:grpSpPr>
        <p:sp>
          <p:nvSpPr>
            <p:cNvPr id="8409" name="Google Shape;8409;p25"/>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10" name="Google Shape;8410;p25"/>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11" name="Google Shape;8411;p25"/>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12" name="Google Shape;8412;p25"/>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13" name="Google Shape;8413;p25"/>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414" name="Google Shape;8414;p25"/>
          <p:cNvGrpSpPr/>
          <p:nvPr/>
        </p:nvGrpSpPr>
        <p:grpSpPr>
          <a:xfrm>
            <a:off x="4173447" y="2661596"/>
            <a:ext cx="253453" cy="332278"/>
            <a:chOff x="2553319" y="1765976"/>
            <a:chExt cx="266126" cy="348892"/>
          </a:xfrm>
        </p:grpSpPr>
        <p:sp>
          <p:nvSpPr>
            <p:cNvPr id="8415" name="Google Shape;8415;p25"/>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16" name="Google Shape;8416;p25"/>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17" name="Google Shape;8417;p25"/>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418" name="Google Shape;8418;p25"/>
          <p:cNvSpPr/>
          <p:nvPr/>
        </p:nvSpPr>
        <p:spPr>
          <a:xfrm>
            <a:off x="4881278" y="2661598"/>
            <a:ext cx="271945" cy="333024"/>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19" name="Google Shape;8419;p25"/>
          <p:cNvSpPr/>
          <p:nvPr/>
        </p:nvSpPr>
        <p:spPr>
          <a:xfrm>
            <a:off x="5612754" y="2799678"/>
            <a:ext cx="130092" cy="97253"/>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20" name="Google Shape;8420;p25"/>
          <p:cNvSpPr/>
          <p:nvPr/>
        </p:nvSpPr>
        <p:spPr>
          <a:xfrm>
            <a:off x="5580981" y="2916136"/>
            <a:ext cx="193634" cy="78487"/>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21" name="Google Shape;8421;p25"/>
          <p:cNvSpPr/>
          <p:nvPr/>
        </p:nvSpPr>
        <p:spPr>
          <a:xfrm>
            <a:off x="5665219" y="2760684"/>
            <a:ext cx="22929" cy="19265"/>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22" name="Google Shape;8422;p25"/>
          <p:cNvSpPr/>
          <p:nvPr/>
        </p:nvSpPr>
        <p:spPr>
          <a:xfrm>
            <a:off x="5645267" y="2721472"/>
            <a:ext cx="23642" cy="19575"/>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23" name="Google Shape;8423;p25"/>
          <p:cNvSpPr/>
          <p:nvPr/>
        </p:nvSpPr>
        <p:spPr>
          <a:xfrm>
            <a:off x="5693298" y="2661224"/>
            <a:ext cx="148553" cy="78859"/>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24" name="Google Shape;8424;p25"/>
          <p:cNvSpPr/>
          <p:nvPr/>
        </p:nvSpPr>
        <p:spPr>
          <a:xfrm>
            <a:off x="5723611" y="2760032"/>
            <a:ext cx="178431" cy="90449"/>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425" name="Google Shape;8425;p25"/>
          <p:cNvGrpSpPr/>
          <p:nvPr/>
        </p:nvGrpSpPr>
        <p:grpSpPr>
          <a:xfrm>
            <a:off x="6279972" y="2701495"/>
            <a:ext cx="344329" cy="253170"/>
            <a:chOff x="4765168" y="1807867"/>
            <a:chExt cx="361545" cy="265829"/>
          </a:xfrm>
        </p:grpSpPr>
        <p:sp>
          <p:nvSpPr>
            <p:cNvPr id="8426" name="Google Shape;8426;p25"/>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27" name="Google Shape;8427;p25"/>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28" name="Google Shape;8428;p25"/>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29" name="Google Shape;8429;p25"/>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430" name="Google Shape;8430;p25"/>
          <p:cNvSpPr/>
          <p:nvPr/>
        </p:nvSpPr>
        <p:spPr>
          <a:xfrm>
            <a:off x="7083116" y="2661599"/>
            <a:ext cx="179580" cy="330071"/>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431" name="Google Shape;8431;p25"/>
          <p:cNvGrpSpPr/>
          <p:nvPr/>
        </p:nvGrpSpPr>
        <p:grpSpPr>
          <a:xfrm>
            <a:off x="7711892" y="2661598"/>
            <a:ext cx="358725" cy="333024"/>
            <a:chOff x="6268685" y="1765976"/>
            <a:chExt cx="376661" cy="349675"/>
          </a:xfrm>
        </p:grpSpPr>
        <p:sp>
          <p:nvSpPr>
            <p:cNvPr id="8432" name="Google Shape;8432;p25"/>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33" name="Google Shape;8433;p25"/>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34" name="Google Shape;8434;p25"/>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35" name="Google Shape;8435;p25"/>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436" name="Google Shape;8436;p25"/>
          <p:cNvGrpSpPr/>
          <p:nvPr/>
        </p:nvGrpSpPr>
        <p:grpSpPr>
          <a:xfrm>
            <a:off x="8465051" y="2661970"/>
            <a:ext cx="286465" cy="331905"/>
            <a:chOff x="7059504" y="1766368"/>
            <a:chExt cx="300788" cy="348500"/>
          </a:xfrm>
        </p:grpSpPr>
        <p:sp>
          <p:nvSpPr>
            <p:cNvPr id="8437" name="Google Shape;8437;p25"/>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38" name="Google Shape;8438;p25"/>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39" name="Google Shape;8439;p25"/>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0" name="Google Shape;8440;p25"/>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1" name="Google Shape;8441;p25"/>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2" name="Google Shape;8442;p25"/>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3" name="Google Shape;8443;p25"/>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4" name="Google Shape;8444;p25"/>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5" name="Google Shape;8445;p25"/>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6" name="Google Shape;8446;p25"/>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7" name="Google Shape;8447;p25"/>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8" name="Google Shape;8448;p25"/>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49" name="Google Shape;8449;p25"/>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50" name="Google Shape;8450;p25"/>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51" name="Google Shape;8451;p25"/>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452" name="Google Shape;8452;p25"/>
          <p:cNvGrpSpPr/>
          <p:nvPr/>
        </p:nvGrpSpPr>
        <p:grpSpPr>
          <a:xfrm>
            <a:off x="9148186" y="2661628"/>
            <a:ext cx="354040" cy="332495"/>
            <a:chOff x="7776795" y="1766009"/>
            <a:chExt cx="371742" cy="349120"/>
          </a:xfrm>
        </p:grpSpPr>
        <p:sp>
          <p:nvSpPr>
            <p:cNvPr id="8453" name="Google Shape;8453;p25"/>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54" name="Google Shape;8454;p25"/>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455" name="Google Shape;8455;p25"/>
          <p:cNvSpPr/>
          <p:nvPr/>
        </p:nvSpPr>
        <p:spPr>
          <a:xfrm>
            <a:off x="9221410" y="3194380"/>
            <a:ext cx="214329" cy="77710"/>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56" name="Google Shape;8456;p25"/>
          <p:cNvSpPr/>
          <p:nvPr/>
        </p:nvSpPr>
        <p:spPr>
          <a:xfrm>
            <a:off x="9202204" y="3291291"/>
            <a:ext cx="252739" cy="235335"/>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57" name="Google Shape;8457;p25"/>
          <p:cNvSpPr/>
          <p:nvPr/>
        </p:nvSpPr>
        <p:spPr>
          <a:xfrm>
            <a:off x="9277567" y="3348245"/>
            <a:ext cx="99750" cy="117730"/>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458" name="Google Shape;8458;p25"/>
          <p:cNvGrpSpPr/>
          <p:nvPr/>
        </p:nvGrpSpPr>
        <p:grpSpPr>
          <a:xfrm>
            <a:off x="8484010" y="3193633"/>
            <a:ext cx="252739" cy="332992"/>
            <a:chOff x="7079409" y="2324614"/>
            <a:chExt cx="265376" cy="349642"/>
          </a:xfrm>
        </p:grpSpPr>
        <p:sp>
          <p:nvSpPr>
            <p:cNvPr id="8459" name="Google Shape;8459;p25"/>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0" name="Google Shape;8460;p25"/>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1" name="Google Shape;8461;p25"/>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2" name="Google Shape;8462;p25"/>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3" name="Google Shape;8463;p25"/>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4" name="Google Shape;8464;p25"/>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5" name="Google Shape;8465;p25"/>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6" name="Google Shape;8466;p25"/>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7" name="Google Shape;8467;p25"/>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8" name="Google Shape;8468;p25"/>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69" name="Google Shape;8469;p25"/>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70" name="Google Shape;8470;p25"/>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71" name="Google Shape;8471;p25"/>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472" name="Google Shape;8472;p25"/>
          <p:cNvGrpSpPr/>
          <p:nvPr/>
        </p:nvGrpSpPr>
        <p:grpSpPr>
          <a:xfrm>
            <a:off x="7723900" y="3194317"/>
            <a:ext cx="336603" cy="332495"/>
            <a:chOff x="6281293" y="2325332"/>
            <a:chExt cx="353433" cy="349120"/>
          </a:xfrm>
        </p:grpSpPr>
        <p:sp>
          <p:nvSpPr>
            <p:cNvPr id="8473" name="Google Shape;8473;p25"/>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74" name="Google Shape;8474;p25"/>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475" name="Google Shape;8475;p25"/>
          <p:cNvGrpSpPr/>
          <p:nvPr/>
        </p:nvGrpSpPr>
        <p:grpSpPr>
          <a:xfrm>
            <a:off x="7000894" y="3193821"/>
            <a:ext cx="358539" cy="333738"/>
            <a:chOff x="5522139" y="2324810"/>
            <a:chExt cx="376466" cy="350425"/>
          </a:xfrm>
        </p:grpSpPr>
        <p:sp>
          <p:nvSpPr>
            <p:cNvPr id="8476" name="Google Shape;8476;p25"/>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77" name="Google Shape;8477;p25"/>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78" name="Google Shape;8478;p25"/>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79" name="Google Shape;8479;p25"/>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80" name="Google Shape;8480;p25"/>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481" name="Google Shape;8481;p25"/>
          <p:cNvGrpSpPr/>
          <p:nvPr/>
        </p:nvGrpSpPr>
        <p:grpSpPr>
          <a:xfrm>
            <a:off x="6232686" y="3194378"/>
            <a:ext cx="388665" cy="332962"/>
            <a:chOff x="4715520" y="2325397"/>
            <a:chExt cx="408098" cy="349610"/>
          </a:xfrm>
        </p:grpSpPr>
        <p:sp>
          <p:nvSpPr>
            <p:cNvPr id="8482" name="Google Shape;8482;p25"/>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83" name="Google Shape;8483;p25"/>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84" name="Google Shape;8484;p25"/>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85" name="Google Shape;8485;p25"/>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86" name="Google Shape;8486;p25"/>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487" name="Google Shape;8487;p25"/>
          <p:cNvGrpSpPr/>
          <p:nvPr/>
        </p:nvGrpSpPr>
        <p:grpSpPr>
          <a:xfrm>
            <a:off x="5570649" y="3204727"/>
            <a:ext cx="331794" cy="311553"/>
            <a:chOff x="4020381" y="2336261"/>
            <a:chExt cx="348384" cy="327131"/>
          </a:xfrm>
        </p:grpSpPr>
        <p:sp>
          <p:nvSpPr>
            <p:cNvPr id="8488" name="Google Shape;8488;p25"/>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89" name="Google Shape;8489;p25"/>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90" name="Google Shape;8490;p25"/>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491" name="Google Shape;8491;p25"/>
          <p:cNvSpPr/>
          <p:nvPr/>
        </p:nvSpPr>
        <p:spPr>
          <a:xfrm>
            <a:off x="4851711" y="3311953"/>
            <a:ext cx="19981" cy="97036"/>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92" name="Google Shape;8492;p25"/>
          <p:cNvSpPr/>
          <p:nvPr/>
        </p:nvSpPr>
        <p:spPr>
          <a:xfrm>
            <a:off x="5162779" y="3311953"/>
            <a:ext cx="20726" cy="97036"/>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93" name="Google Shape;8493;p25"/>
          <p:cNvSpPr/>
          <p:nvPr/>
        </p:nvSpPr>
        <p:spPr>
          <a:xfrm>
            <a:off x="4890896" y="3272804"/>
            <a:ext cx="252709" cy="176144"/>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494" name="Google Shape;8494;p25"/>
          <p:cNvGrpSpPr/>
          <p:nvPr/>
        </p:nvGrpSpPr>
        <p:grpSpPr>
          <a:xfrm>
            <a:off x="4130599" y="3194380"/>
            <a:ext cx="378333" cy="332060"/>
            <a:chOff x="2508329" y="2325397"/>
            <a:chExt cx="397250" cy="348663"/>
          </a:xfrm>
        </p:grpSpPr>
        <p:sp>
          <p:nvSpPr>
            <p:cNvPr id="8495" name="Google Shape;8495;p25"/>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96" name="Google Shape;8496;p25"/>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97" name="Google Shape;8497;p25"/>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498" name="Google Shape;8498;p25"/>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499" name="Google Shape;8499;p25"/>
          <p:cNvGrpSpPr/>
          <p:nvPr/>
        </p:nvGrpSpPr>
        <p:grpSpPr>
          <a:xfrm>
            <a:off x="3444179" y="3194006"/>
            <a:ext cx="280073" cy="330973"/>
            <a:chOff x="1787585" y="2325006"/>
            <a:chExt cx="294077" cy="347522"/>
          </a:xfrm>
        </p:grpSpPr>
        <p:sp>
          <p:nvSpPr>
            <p:cNvPr id="8500" name="Google Shape;8500;p25"/>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01" name="Google Shape;8501;p25"/>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02" name="Google Shape;8502;p25"/>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503" name="Google Shape;8503;p25"/>
          <p:cNvSpPr/>
          <p:nvPr/>
        </p:nvSpPr>
        <p:spPr>
          <a:xfrm>
            <a:off x="2694958" y="3236853"/>
            <a:ext cx="339178" cy="246863"/>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504" name="Google Shape;8504;p25"/>
          <p:cNvGrpSpPr/>
          <p:nvPr/>
        </p:nvGrpSpPr>
        <p:grpSpPr>
          <a:xfrm>
            <a:off x="2696447" y="3726013"/>
            <a:ext cx="333997" cy="333645"/>
            <a:chOff x="1002467" y="2883611"/>
            <a:chExt cx="350697" cy="350327"/>
          </a:xfrm>
        </p:grpSpPr>
        <p:sp>
          <p:nvSpPr>
            <p:cNvPr id="8505" name="Google Shape;8505;p25"/>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06" name="Google Shape;8506;p25"/>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07" name="Google Shape;8507;p25"/>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08" name="Google Shape;8508;p25"/>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509" name="Google Shape;8509;p25"/>
          <p:cNvGrpSpPr/>
          <p:nvPr/>
        </p:nvGrpSpPr>
        <p:grpSpPr>
          <a:xfrm>
            <a:off x="3412840" y="3731013"/>
            <a:ext cx="336510" cy="324417"/>
            <a:chOff x="1754682" y="2888864"/>
            <a:chExt cx="353336" cy="340638"/>
          </a:xfrm>
        </p:grpSpPr>
        <p:sp>
          <p:nvSpPr>
            <p:cNvPr id="8510" name="Google Shape;8510;p25"/>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11" name="Google Shape;8511;p25"/>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12" name="Google Shape;8512;p25"/>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13" name="Google Shape;8513;p25"/>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514" name="Google Shape;8514;p25"/>
          <p:cNvGrpSpPr/>
          <p:nvPr/>
        </p:nvGrpSpPr>
        <p:grpSpPr>
          <a:xfrm>
            <a:off x="4132804" y="3727222"/>
            <a:ext cx="339178" cy="330600"/>
            <a:chOff x="2510642" y="2884883"/>
            <a:chExt cx="356137" cy="347130"/>
          </a:xfrm>
        </p:grpSpPr>
        <p:sp>
          <p:nvSpPr>
            <p:cNvPr id="8515" name="Google Shape;8515;p25"/>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16" name="Google Shape;8516;p25"/>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517" name="Google Shape;8517;p25"/>
          <p:cNvSpPr/>
          <p:nvPr/>
        </p:nvSpPr>
        <p:spPr>
          <a:xfrm>
            <a:off x="4995052" y="3726476"/>
            <a:ext cx="158916" cy="118320"/>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18" name="Google Shape;8518;p25"/>
          <p:cNvSpPr/>
          <p:nvPr/>
        </p:nvSpPr>
        <p:spPr>
          <a:xfrm>
            <a:off x="4871663" y="3863284"/>
            <a:ext cx="291894" cy="116922"/>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19" name="Google Shape;8519;p25"/>
          <p:cNvSpPr/>
          <p:nvPr/>
        </p:nvSpPr>
        <p:spPr>
          <a:xfrm>
            <a:off x="4891610" y="4000091"/>
            <a:ext cx="251994" cy="58570"/>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20" name="Google Shape;8520;p25"/>
          <p:cNvSpPr/>
          <p:nvPr/>
        </p:nvSpPr>
        <p:spPr>
          <a:xfrm>
            <a:off x="5675582" y="3726230"/>
            <a:ext cx="123422" cy="156475"/>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21" name="Google Shape;8521;p25"/>
          <p:cNvSpPr/>
          <p:nvPr/>
        </p:nvSpPr>
        <p:spPr>
          <a:xfrm>
            <a:off x="5590599" y="3824789"/>
            <a:ext cx="78341" cy="58508"/>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22" name="Google Shape;8522;p25"/>
          <p:cNvSpPr/>
          <p:nvPr/>
        </p:nvSpPr>
        <p:spPr>
          <a:xfrm>
            <a:off x="5804867" y="3824789"/>
            <a:ext cx="78341" cy="58508"/>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23" name="Google Shape;8523;p25"/>
          <p:cNvSpPr/>
          <p:nvPr/>
        </p:nvSpPr>
        <p:spPr>
          <a:xfrm>
            <a:off x="5590599" y="3903244"/>
            <a:ext cx="292608" cy="156165"/>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524" name="Google Shape;8524;p25"/>
          <p:cNvGrpSpPr/>
          <p:nvPr/>
        </p:nvGrpSpPr>
        <p:grpSpPr>
          <a:xfrm>
            <a:off x="6303614" y="3726383"/>
            <a:ext cx="302753" cy="332278"/>
            <a:chOff x="4789992" y="2884002"/>
            <a:chExt cx="317891" cy="348892"/>
          </a:xfrm>
        </p:grpSpPr>
        <p:sp>
          <p:nvSpPr>
            <p:cNvPr id="8525" name="Google Shape;8525;p25"/>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26" name="Google Shape;8526;p25"/>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27" name="Google Shape;8527;p25"/>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28" name="Google Shape;8528;p25"/>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29" name="Google Shape;8529;p25"/>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30" name="Google Shape;8530;p25"/>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31" name="Google Shape;8531;p25"/>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532" name="Google Shape;8532;p25"/>
          <p:cNvGrpSpPr/>
          <p:nvPr/>
        </p:nvGrpSpPr>
        <p:grpSpPr>
          <a:xfrm>
            <a:off x="7056525" y="3727502"/>
            <a:ext cx="233503" cy="330413"/>
            <a:chOff x="5580551" y="2885177"/>
            <a:chExt cx="245178" cy="346934"/>
          </a:xfrm>
        </p:grpSpPr>
        <p:sp>
          <p:nvSpPr>
            <p:cNvPr id="8533" name="Google Shape;8533;p25"/>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34" name="Google Shape;8534;p25"/>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35" name="Google Shape;8535;p25"/>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536" name="Google Shape;8536;p25"/>
          <p:cNvGrpSpPr/>
          <p:nvPr/>
        </p:nvGrpSpPr>
        <p:grpSpPr>
          <a:xfrm>
            <a:off x="7759177" y="3726197"/>
            <a:ext cx="275637" cy="332465"/>
            <a:chOff x="6318333" y="2883807"/>
            <a:chExt cx="289419" cy="349088"/>
          </a:xfrm>
        </p:grpSpPr>
        <p:sp>
          <p:nvSpPr>
            <p:cNvPr id="8537" name="Google Shape;8537;p25"/>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38" name="Google Shape;8538;p25"/>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39" name="Google Shape;8539;p25"/>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0" name="Google Shape;8540;p25"/>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1" name="Google Shape;8541;p25"/>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2" name="Google Shape;8542;p25"/>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3" name="Google Shape;8543;p25"/>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4" name="Google Shape;8544;p25"/>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5" name="Google Shape;8545;p25"/>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6" name="Google Shape;8546;p25"/>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7" name="Google Shape;8547;p25"/>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8" name="Google Shape;8548;p25"/>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49" name="Google Shape;8549;p25"/>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550" name="Google Shape;8550;p25"/>
          <p:cNvGrpSpPr/>
          <p:nvPr/>
        </p:nvGrpSpPr>
        <p:grpSpPr>
          <a:xfrm>
            <a:off x="8503246" y="3726383"/>
            <a:ext cx="214298" cy="332278"/>
            <a:chOff x="7099607" y="2884002"/>
            <a:chExt cx="225013" cy="348892"/>
          </a:xfrm>
        </p:grpSpPr>
        <p:sp>
          <p:nvSpPr>
            <p:cNvPr id="8551" name="Google Shape;8551;p25"/>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52" name="Google Shape;8552;p25"/>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53" name="Google Shape;8553;p25"/>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554" name="Google Shape;8554;p25"/>
          <p:cNvGrpSpPr/>
          <p:nvPr/>
        </p:nvGrpSpPr>
        <p:grpSpPr>
          <a:xfrm>
            <a:off x="9163048" y="3746301"/>
            <a:ext cx="331794" cy="293128"/>
            <a:chOff x="7792400" y="2904915"/>
            <a:chExt cx="348384" cy="307784"/>
          </a:xfrm>
        </p:grpSpPr>
        <p:sp>
          <p:nvSpPr>
            <p:cNvPr id="8555" name="Google Shape;8555;p25"/>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56" name="Google Shape;8556;p25"/>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57" name="Google Shape;8557;p25"/>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58" name="Google Shape;8558;p25"/>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59" name="Google Shape;8559;p25"/>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60" name="Google Shape;8560;p25"/>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61" name="Google Shape;8561;p25"/>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562" name="Google Shape;8562;p25"/>
          <p:cNvGrpSpPr/>
          <p:nvPr/>
        </p:nvGrpSpPr>
        <p:grpSpPr>
          <a:xfrm>
            <a:off x="9162303" y="4277652"/>
            <a:ext cx="332539" cy="294309"/>
            <a:chOff x="7791618" y="3462835"/>
            <a:chExt cx="349166" cy="309024"/>
          </a:xfrm>
        </p:grpSpPr>
        <p:sp>
          <p:nvSpPr>
            <p:cNvPr id="8563" name="Google Shape;8563;p25"/>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64" name="Google Shape;8564;p25"/>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65" name="Google Shape;8565;p25"/>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66" name="Google Shape;8566;p25"/>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567" name="Google Shape;8567;p25"/>
          <p:cNvSpPr/>
          <p:nvPr/>
        </p:nvSpPr>
        <p:spPr>
          <a:xfrm>
            <a:off x="8464060" y="4258265"/>
            <a:ext cx="295245" cy="33240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568" name="Google Shape;8568;p25"/>
          <p:cNvGrpSpPr/>
          <p:nvPr/>
        </p:nvGrpSpPr>
        <p:grpSpPr>
          <a:xfrm>
            <a:off x="7726693" y="4267989"/>
            <a:ext cx="353140" cy="312330"/>
            <a:chOff x="6284225" y="3452689"/>
            <a:chExt cx="370797" cy="327946"/>
          </a:xfrm>
        </p:grpSpPr>
        <p:sp>
          <p:nvSpPr>
            <p:cNvPr id="8569" name="Google Shape;8569;p25"/>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70" name="Google Shape;8570;p25"/>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71" name="Google Shape;8571;p25"/>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72" name="Google Shape;8572;p25"/>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73" name="Google Shape;8573;p25"/>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74" name="Google Shape;8574;p25"/>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575" name="Google Shape;8575;p25"/>
          <p:cNvGrpSpPr/>
          <p:nvPr/>
        </p:nvGrpSpPr>
        <p:grpSpPr>
          <a:xfrm>
            <a:off x="7007008" y="4258419"/>
            <a:ext cx="334742" cy="332309"/>
            <a:chOff x="5528557" y="3442640"/>
            <a:chExt cx="351479" cy="348924"/>
          </a:xfrm>
        </p:grpSpPr>
        <p:sp>
          <p:nvSpPr>
            <p:cNvPr id="8576" name="Google Shape;8576;p25"/>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77" name="Google Shape;8577;p25"/>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78" name="Google Shape;8578;p25"/>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79" name="Google Shape;8579;p25"/>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580" name="Google Shape;8580;p25"/>
          <p:cNvGrpSpPr/>
          <p:nvPr/>
        </p:nvGrpSpPr>
        <p:grpSpPr>
          <a:xfrm>
            <a:off x="6313230" y="4258111"/>
            <a:ext cx="287240" cy="332557"/>
            <a:chOff x="4800091" y="3442314"/>
            <a:chExt cx="301602" cy="349185"/>
          </a:xfrm>
        </p:grpSpPr>
        <p:sp>
          <p:nvSpPr>
            <p:cNvPr id="8581" name="Google Shape;8581;p25"/>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82" name="Google Shape;8582;p25"/>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83" name="Google Shape;8583;p25"/>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84" name="Google Shape;8584;p25"/>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85" name="Google Shape;8585;p25"/>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586" name="Google Shape;8586;p25"/>
          <p:cNvSpPr/>
          <p:nvPr/>
        </p:nvSpPr>
        <p:spPr>
          <a:xfrm>
            <a:off x="5713248" y="4258326"/>
            <a:ext cx="130807" cy="13699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87" name="Google Shape;8587;p25"/>
          <p:cNvSpPr/>
          <p:nvPr/>
        </p:nvSpPr>
        <p:spPr>
          <a:xfrm>
            <a:off x="5629010" y="4257676"/>
            <a:ext cx="97577" cy="97689"/>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88" name="Google Shape;8588;p25"/>
          <p:cNvSpPr/>
          <p:nvPr/>
        </p:nvSpPr>
        <p:spPr>
          <a:xfrm>
            <a:off x="5673348" y="4395289"/>
            <a:ext cx="53241" cy="97720"/>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89" name="Google Shape;8589;p25"/>
          <p:cNvSpPr/>
          <p:nvPr/>
        </p:nvSpPr>
        <p:spPr>
          <a:xfrm>
            <a:off x="5746505" y="4395289"/>
            <a:ext cx="53210" cy="97720"/>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90" name="Google Shape;8590;p25"/>
          <p:cNvSpPr/>
          <p:nvPr/>
        </p:nvSpPr>
        <p:spPr>
          <a:xfrm>
            <a:off x="5626809" y="4512211"/>
            <a:ext cx="219479" cy="78455"/>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91" name="Google Shape;8591;p25"/>
          <p:cNvSpPr/>
          <p:nvPr/>
        </p:nvSpPr>
        <p:spPr>
          <a:xfrm>
            <a:off x="4864276" y="4258326"/>
            <a:ext cx="305918" cy="333086"/>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92" name="Google Shape;8592;p25"/>
          <p:cNvSpPr/>
          <p:nvPr/>
        </p:nvSpPr>
        <p:spPr>
          <a:xfrm>
            <a:off x="4930051" y="4356077"/>
            <a:ext cx="174398" cy="59968"/>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593" name="Google Shape;8593;p25"/>
          <p:cNvGrpSpPr/>
          <p:nvPr/>
        </p:nvGrpSpPr>
        <p:grpSpPr>
          <a:xfrm>
            <a:off x="4127621" y="4257705"/>
            <a:ext cx="345105" cy="332775"/>
            <a:chOff x="2505202" y="3441890"/>
            <a:chExt cx="362360" cy="349414"/>
          </a:xfrm>
        </p:grpSpPr>
        <p:sp>
          <p:nvSpPr>
            <p:cNvPr id="8594" name="Google Shape;8594;p25"/>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95" name="Google Shape;8595;p25"/>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96" name="Google Shape;8596;p25"/>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97" name="Google Shape;8597;p25"/>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98" name="Google Shape;8598;p25"/>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599" name="Google Shape;8599;p25"/>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600" name="Google Shape;8600;p25"/>
          <p:cNvSpPr/>
          <p:nvPr/>
        </p:nvSpPr>
        <p:spPr>
          <a:xfrm>
            <a:off x="3591210" y="4394577"/>
            <a:ext cx="78341" cy="39243"/>
          </a:xfrm>
          <a:custGeom>
            <a:avLst/>
            <a:gdLst/>
            <a:ahLst/>
            <a:cxnLst/>
            <a:rect l="l" t="t" r="r" b="b"/>
            <a:pathLst>
              <a:path w="2525" h="1263" extrusionOk="0">
                <a:moveTo>
                  <a:pt x="0" y="0"/>
                </a:moveTo>
                <a:lnTo>
                  <a:pt x="0" y="1262"/>
                </a:lnTo>
                <a:lnTo>
                  <a:pt x="2525" y="1262"/>
                </a:lnTo>
                <a:lnTo>
                  <a:pt x="25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01" name="Google Shape;8601;p25"/>
          <p:cNvSpPr/>
          <p:nvPr/>
        </p:nvSpPr>
        <p:spPr>
          <a:xfrm>
            <a:off x="3591210" y="4453766"/>
            <a:ext cx="77596" cy="76964"/>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02" name="Google Shape;8602;p25"/>
          <p:cNvSpPr/>
          <p:nvPr/>
        </p:nvSpPr>
        <p:spPr>
          <a:xfrm>
            <a:off x="3578644" y="4258419"/>
            <a:ext cx="103472" cy="38497"/>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03" name="Google Shape;8603;p25"/>
          <p:cNvSpPr/>
          <p:nvPr/>
        </p:nvSpPr>
        <p:spPr>
          <a:xfrm>
            <a:off x="3513615" y="4259166"/>
            <a:ext cx="19268" cy="37751"/>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04" name="Google Shape;8604;p25"/>
          <p:cNvSpPr/>
          <p:nvPr/>
        </p:nvSpPr>
        <p:spPr>
          <a:xfrm>
            <a:off x="3454508" y="4316772"/>
            <a:ext cx="253484" cy="273335"/>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605" name="Google Shape;8605;p25"/>
          <p:cNvGrpSpPr/>
          <p:nvPr/>
        </p:nvGrpSpPr>
        <p:grpSpPr>
          <a:xfrm>
            <a:off x="2697160" y="4267992"/>
            <a:ext cx="341412" cy="313075"/>
            <a:chOff x="1003216" y="3452689"/>
            <a:chExt cx="358483" cy="328729"/>
          </a:xfrm>
        </p:grpSpPr>
        <p:sp>
          <p:nvSpPr>
            <p:cNvPr id="8606" name="Google Shape;8606;p25"/>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07" name="Google Shape;8607;p25"/>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08" name="Google Shape;8608;p25"/>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09" name="Google Shape;8609;p25"/>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10" name="Google Shape;8610;p25"/>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611" name="Google Shape;8611;p25"/>
          <p:cNvGrpSpPr/>
          <p:nvPr/>
        </p:nvGrpSpPr>
        <p:grpSpPr>
          <a:xfrm>
            <a:off x="2689775" y="4809659"/>
            <a:ext cx="342870" cy="292692"/>
            <a:chOff x="995463" y="4021440"/>
            <a:chExt cx="360014" cy="307327"/>
          </a:xfrm>
        </p:grpSpPr>
        <p:sp>
          <p:nvSpPr>
            <p:cNvPr id="8612" name="Google Shape;8612;p25"/>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13" name="Google Shape;8613;p25"/>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14" name="Google Shape;8614;p25"/>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15" name="Google Shape;8615;p25"/>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16" name="Google Shape;8616;p25"/>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617" name="Google Shape;8617;p25"/>
          <p:cNvGrpSpPr/>
          <p:nvPr/>
        </p:nvGrpSpPr>
        <p:grpSpPr>
          <a:xfrm>
            <a:off x="3427176" y="4789616"/>
            <a:ext cx="309610" cy="333086"/>
            <a:chOff x="1769732" y="4000397"/>
            <a:chExt cx="325091" cy="349740"/>
          </a:xfrm>
        </p:grpSpPr>
        <p:sp>
          <p:nvSpPr>
            <p:cNvPr id="8618" name="Google Shape;8618;p25"/>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19" name="Google Shape;8619;p25"/>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20" name="Google Shape;8620;p25"/>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21" name="Google Shape;8621;p25"/>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622" name="Google Shape;8622;p25"/>
          <p:cNvGrpSpPr/>
          <p:nvPr/>
        </p:nvGrpSpPr>
        <p:grpSpPr>
          <a:xfrm>
            <a:off x="4136497" y="4789680"/>
            <a:ext cx="328102" cy="333024"/>
            <a:chOff x="2514519" y="4000463"/>
            <a:chExt cx="344507" cy="349675"/>
          </a:xfrm>
        </p:grpSpPr>
        <p:sp>
          <p:nvSpPr>
            <p:cNvPr id="8623" name="Google Shape;8623;p25"/>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24" name="Google Shape;8624;p25"/>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25" name="Google Shape;8625;p25"/>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26" name="Google Shape;8626;p25"/>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27" name="Google Shape;8627;p25"/>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28" name="Google Shape;8628;p25"/>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629" name="Google Shape;8629;p25"/>
          <p:cNvGrpSpPr/>
          <p:nvPr/>
        </p:nvGrpSpPr>
        <p:grpSpPr>
          <a:xfrm>
            <a:off x="4794839" y="4789680"/>
            <a:ext cx="388665" cy="333303"/>
            <a:chOff x="3205781" y="4000463"/>
            <a:chExt cx="408098" cy="349968"/>
          </a:xfrm>
        </p:grpSpPr>
        <p:sp>
          <p:nvSpPr>
            <p:cNvPr id="8630" name="Google Shape;8630;p25"/>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31" name="Google Shape;8631;p25"/>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32" name="Google Shape;8632;p25"/>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33" name="Google Shape;8633;p25"/>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634" name="Google Shape;8634;p25"/>
          <p:cNvGrpSpPr/>
          <p:nvPr/>
        </p:nvGrpSpPr>
        <p:grpSpPr>
          <a:xfrm>
            <a:off x="5514491" y="4789680"/>
            <a:ext cx="388665" cy="333303"/>
            <a:chOff x="3961416" y="4000463"/>
            <a:chExt cx="408098" cy="349968"/>
          </a:xfrm>
        </p:grpSpPr>
        <p:sp>
          <p:nvSpPr>
            <p:cNvPr id="8635" name="Google Shape;8635;p25"/>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36" name="Google Shape;8636;p25"/>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37" name="Google Shape;8637;p25"/>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638" name="Google Shape;8638;p25"/>
          <p:cNvGrpSpPr/>
          <p:nvPr/>
        </p:nvGrpSpPr>
        <p:grpSpPr>
          <a:xfrm>
            <a:off x="6267405" y="4789680"/>
            <a:ext cx="376844" cy="333024"/>
            <a:chOff x="4751974" y="4000463"/>
            <a:chExt cx="395686" cy="349675"/>
          </a:xfrm>
        </p:grpSpPr>
        <p:sp>
          <p:nvSpPr>
            <p:cNvPr id="8639" name="Google Shape;8639;p25"/>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0" name="Google Shape;8640;p25"/>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1" name="Google Shape;8641;p25"/>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2" name="Google Shape;8642;p25"/>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3" name="Google Shape;8643;p25"/>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4" name="Google Shape;8644;p25"/>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5" name="Google Shape;8645;p25"/>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6" name="Google Shape;8646;p25"/>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647" name="Google Shape;8647;p25"/>
          <p:cNvSpPr/>
          <p:nvPr/>
        </p:nvSpPr>
        <p:spPr>
          <a:xfrm>
            <a:off x="7036419" y="4830477"/>
            <a:ext cx="82189" cy="70967"/>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8" name="Google Shape;8648;p25"/>
          <p:cNvSpPr/>
          <p:nvPr/>
        </p:nvSpPr>
        <p:spPr>
          <a:xfrm>
            <a:off x="7036513" y="5010939"/>
            <a:ext cx="82095" cy="70843"/>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49" name="Google Shape;8649;p25"/>
          <p:cNvSpPr/>
          <p:nvPr/>
        </p:nvSpPr>
        <p:spPr>
          <a:xfrm>
            <a:off x="7227199" y="4830165"/>
            <a:ext cx="82312" cy="71278"/>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50" name="Google Shape;8650;p25"/>
          <p:cNvSpPr/>
          <p:nvPr/>
        </p:nvSpPr>
        <p:spPr>
          <a:xfrm>
            <a:off x="7132634" y="4789680"/>
            <a:ext cx="81289" cy="79232"/>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51" name="Google Shape;8651;p25"/>
          <p:cNvSpPr/>
          <p:nvPr/>
        </p:nvSpPr>
        <p:spPr>
          <a:xfrm>
            <a:off x="7007007" y="4926300"/>
            <a:ext cx="79086" cy="58973"/>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52" name="Google Shape;8652;p25"/>
          <p:cNvSpPr/>
          <p:nvPr/>
        </p:nvSpPr>
        <p:spPr>
          <a:xfrm>
            <a:off x="7132634" y="5043503"/>
            <a:ext cx="81289" cy="7920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53" name="Google Shape;8653;p25"/>
          <p:cNvSpPr/>
          <p:nvPr/>
        </p:nvSpPr>
        <p:spPr>
          <a:xfrm>
            <a:off x="7227199" y="5010939"/>
            <a:ext cx="82219" cy="70843"/>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54" name="Google Shape;8654;p25"/>
          <p:cNvSpPr/>
          <p:nvPr/>
        </p:nvSpPr>
        <p:spPr>
          <a:xfrm>
            <a:off x="7259718" y="4926581"/>
            <a:ext cx="87959" cy="58818"/>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55" name="Google Shape;8655;p25"/>
          <p:cNvSpPr/>
          <p:nvPr/>
        </p:nvSpPr>
        <p:spPr>
          <a:xfrm>
            <a:off x="7081657" y="4888114"/>
            <a:ext cx="159599" cy="136310"/>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656" name="Google Shape;8656;p25"/>
          <p:cNvGrpSpPr/>
          <p:nvPr/>
        </p:nvGrpSpPr>
        <p:grpSpPr>
          <a:xfrm>
            <a:off x="7723713" y="4790268"/>
            <a:ext cx="334742" cy="331688"/>
            <a:chOff x="6281097" y="4001082"/>
            <a:chExt cx="351479" cy="348272"/>
          </a:xfrm>
        </p:grpSpPr>
        <p:sp>
          <p:nvSpPr>
            <p:cNvPr id="8657" name="Google Shape;8657;p25"/>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58" name="Google Shape;8658;p25"/>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59" name="Google Shape;8659;p25"/>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60" name="Google Shape;8660;p25"/>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661" name="Google Shape;8661;p25"/>
          <p:cNvGrpSpPr/>
          <p:nvPr/>
        </p:nvGrpSpPr>
        <p:grpSpPr>
          <a:xfrm>
            <a:off x="8483294" y="4790425"/>
            <a:ext cx="253453" cy="332278"/>
            <a:chOff x="7078659" y="4001246"/>
            <a:chExt cx="266126" cy="348892"/>
          </a:xfrm>
        </p:grpSpPr>
        <p:sp>
          <p:nvSpPr>
            <p:cNvPr id="8662" name="Google Shape;8662;p25"/>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63" name="Google Shape;8663;p25"/>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64" name="Google Shape;8664;p25"/>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665" name="Google Shape;8665;p25"/>
          <p:cNvGrpSpPr/>
          <p:nvPr/>
        </p:nvGrpSpPr>
        <p:grpSpPr>
          <a:xfrm>
            <a:off x="9162303" y="4815750"/>
            <a:ext cx="332539" cy="280824"/>
            <a:chOff x="7791618" y="4027835"/>
            <a:chExt cx="349166" cy="294865"/>
          </a:xfrm>
        </p:grpSpPr>
        <p:sp>
          <p:nvSpPr>
            <p:cNvPr id="8666" name="Google Shape;8666;p25"/>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67" name="Google Shape;8667;p25"/>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668" name="Google Shape;8668;p25"/>
          <p:cNvSpPr txBox="1"/>
          <p:nvPr/>
        </p:nvSpPr>
        <p:spPr>
          <a:xfrm>
            <a:off x="2740143" y="2083190"/>
            <a:ext cx="6711714"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1524" kern="0">
                <a:solidFill>
                  <a:srgbClr val="FFFFFF"/>
                </a:solidFill>
                <a:latin typeface="Arial"/>
                <a:cs typeface="Arial"/>
                <a:sym typeface="Arial"/>
              </a:rPr>
              <a:t>Laboratory</a:t>
            </a:r>
            <a:endParaRPr sz="1524" kern="0">
              <a:solidFill>
                <a:srgbClr val="FFFFFF"/>
              </a:solidFill>
              <a:latin typeface="Arial"/>
              <a:cs typeface="Arial"/>
              <a:sym typeface="Arial"/>
            </a:endParaRPr>
          </a:p>
        </p:txBody>
      </p:sp>
      <p:sp>
        <p:nvSpPr>
          <p:cNvPr id="8669" name="Google Shape;8669;p25"/>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solidFill>
                  <a:schemeClr val="lt1"/>
                </a:solidFill>
              </a:rPr>
              <a:t>Premium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673"/>
        <p:cNvGrpSpPr/>
        <p:nvPr/>
      </p:nvGrpSpPr>
      <p:grpSpPr>
        <a:xfrm>
          <a:off x="0" y="0"/>
          <a:ext cx="0" cy="0"/>
          <a:chOff x="0" y="0"/>
          <a:chExt cx="0" cy="0"/>
        </a:xfrm>
      </p:grpSpPr>
      <p:grpSp>
        <p:nvGrpSpPr>
          <p:cNvPr id="8674" name="Google Shape;8674;p26"/>
          <p:cNvGrpSpPr/>
          <p:nvPr/>
        </p:nvGrpSpPr>
        <p:grpSpPr>
          <a:xfrm>
            <a:off x="2708423" y="2664270"/>
            <a:ext cx="333024" cy="333024"/>
            <a:chOff x="1057325" y="2364825"/>
            <a:chExt cx="267950" cy="267950"/>
          </a:xfrm>
        </p:grpSpPr>
        <p:sp>
          <p:nvSpPr>
            <p:cNvPr id="8675" name="Google Shape;8675;p26"/>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76" name="Google Shape;8676;p26"/>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77" name="Google Shape;8677;p26"/>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78" name="Google Shape;8678;p26"/>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79" name="Google Shape;8679;p26"/>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80" name="Google Shape;8680;p26"/>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81" name="Google Shape;8681;p26"/>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82" name="Google Shape;8682;p26"/>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83" name="Google Shape;8683;p26"/>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84" name="Google Shape;8684;p26"/>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85" name="Google Shape;8685;p26"/>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8686" name="Google Shape;8686;p26"/>
          <p:cNvSpPr/>
          <p:nvPr/>
        </p:nvSpPr>
        <p:spPr>
          <a:xfrm>
            <a:off x="3426920" y="2664207"/>
            <a:ext cx="333738" cy="33380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87" name="Google Shape;8687;p26"/>
          <p:cNvSpPr/>
          <p:nvPr/>
        </p:nvSpPr>
        <p:spPr>
          <a:xfrm>
            <a:off x="3560867" y="2782653"/>
            <a:ext cx="65126" cy="65157"/>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88" name="Google Shape;8688;p26"/>
          <p:cNvSpPr/>
          <p:nvPr/>
        </p:nvSpPr>
        <p:spPr>
          <a:xfrm>
            <a:off x="4142245" y="2664549"/>
            <a:ext cx="346540" cy="33299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8689" name="Google Shape;8689;p26"/>
          <p:cNvGrpSpPr/>
          <p:nvPr/>
        </p:nvGrpSpPr>
        <p:grpSpPr>
          <a:xfrm>
            <a:off x="4890537" y="2665014"/>
            <a:ext cx="284179" cy="332992"/>
            <a:chOff x="2813050" y="2365425"/>
            <a:chExt cx="228650" cy="267925"/>
          </a:xfrm>
        </p:grpSpPr>
        <p:sp>
          <p:nvSpPr>
            <p:cNvPr id="8690" name="Google Shape;8690;p26"/>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1" name="Google Shape;8691;p26"/>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2" name="Google Shape;8692;p26"/>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3" name="Google Shape;8693;p26"/>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4" name="Google Shape;8694;p26"/>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5" name="Google Shape;8695;p26"/>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6" name="Google Shape;8696;p26"/>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7" name="Google Shape;8697;p26"/>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8" name="Google Shape;8698;p26"/>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699" name="Google Shape;8699;p26"/>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00" name="Google Shape;8700;p26"/>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01" name="Google Shape;8701;p26"/>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02" name="Google Shape;8702;p26"/>
          <p:cNvGrpSpPr/>
          <p:nvPr/>
        </p:nvGrpSpPr>
        <p:grpSpPr>
          <a:xfrm>
            <a:off x="5585356" y="2664020"/>
            <a:ext cx="332992" cy="333272"/>
            <a:chOff x="3372100" y="2364625"/>
            <a:chExt cx="267925" cy="268150"/>
          </a:xfrm>
        </p:grpSpPr>
        <p:sp>
          <p:nvSpPr>
            <p:cNvPr id="8703" name="Google Shape;8703;p26"/>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04" name="Google Shape;8704;p26"/>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05" name="Google Shape;8705;p26"/>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06" name="Google Shape;8706;p26"/>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07" name="Google Shape;8707;p26"/>
          <p:cNvGrpSpPr/>
          <p:nvPr/>
        </p:nvGrpSpPr>
        <p:grpSpPr>
          <a:xfrm>
            <a:off x="6309042" y="2664271"/>
            <a:ext cx="314505" cy="333738"/>
            <a:chOff x="3954375" y="2364825"/>
            <a:chExt cx="253050" cy="268525"/>
          </a:xfrm>
        </p:grpSpPr>
        <p:sp>
          <p:nvSpPr>
            <p:cNvPr id="8708" name="Google Shape;8708;p26"/>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09" name="Google Shape;8709;p26"/>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10" name="Google Shape;8710;p26"/>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11" name="Google Shape;8711;p26"/>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12" name="Google Shape;8712;p26"/>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13" name="Google Shape;8713;p26"/>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14" name="Google Shape;8714;p26"/>
          <p:cNvGrpSpPr/>
          <p:nvPr/>
        </p:nvGrpSpPr>
        <p:grpSpPr>
          <a:xfrm>
            <a:off x="7023811" y="2664270"/>
            <a:ext cx="333024" cy="333024"/>
            <a:chOff x="4529475" y="2364825"/>
            <a:chExt cx="267950" cy="267950"/>
          </a:xfrm>
        </p:grpSpPr>
        <p:sp>
          <p:nvSpPr>
            <p:cNvPr id="8715" name="Google Shape;8715;p26"/>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16" name="Google Shape;8716;p26"/>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17" name="Google Shape;8717;p26"/>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18" name="Google Shape;8718;p26"/>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19" name="Google Shape;8719;p26"/>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0" name="Google Shape;8720;p26"/>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1" name="Google Shape;8721;p26"/>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2" name="Google Shape;8722;p26"/>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3" name="Google Shape;8723;p26"/>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4" name="Google Shape;8724;p26"/>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5" name="Google Shape;8725;p26"/>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6" name="Google Shape;8726;p26"/>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7" name="Google Shape;8727;p26"/>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8" name="Google Shape;8728;p26"/>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29" name="Google Shape;8729;p26"/>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30" name="Google Shape;8730;p26"/>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31" name="Google Shape;8731;p26"/>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32" name="Google Shape;8732;p26"/>
          <p:cNvGrpSpPr/>
          <p:nvPr/>
        </p:nvGrpSpPr>
        <p:grpSpPr>
          <a:xfrm>
            <a:off x="7743798" y="2664270"/>
            <a:ext cx="345576" cy="333024"/>
            <a:chOff x="5108775" y="2364825"/>
            <a:chExt cx="278050" cy="267950"/>
          </a:xfrm>
        </p:grpSpPr>
        <p:sp>
          <p:nvSpPr>
            <p:cNvPr id="8733" name="Google Shape;8733;p26"/>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34" name="Google Shape;8734;p26"/>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35" name="Google Shape;8735;p26"/>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36" name="Google Shape;8736;p26"/>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37" name="Google Shape;8737;p26"/>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38" name="Google Shape;8738;p26"/>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39" name="Google Shape;8739;p26"/>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40" name="Google Shape;8740;p26"/>
          <p:cNvGrpSpPr/>
          <p:nvPr/>
        </p:nvGrpSpPr>
        <p:grpSpPr>
          <a:xfrm>
            <a:off x="8463007" y="2664271"/>
            <a:ext cx="333024" cy="333738"/>
            <a:chOff x="5687450" y="2364825"/>
            <a:chExt cx="267950" cy="268525"/>
          </a:xfrm>
        </p:grpSpPr>
        <p:sp>
          <p:nvSpPr>
            <p:cNvPr id="8741" name="Google Shape;8741;p26"/>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42" name="Google Shape;8742;p26"/>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43" name="Google Shape;8743;p26"/>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44" name="Google Shape;8744;p26"/>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45" name="Google Shape;8745;p26"/>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46" name="Google Shape;8746;p26"/>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47" name="Google Shape;8747;p26"/>
          <p:cNvGrpSpPr/>
          <p:nvPr/>
        </p:nvGrpSpPr>
        <p:grpSpPr>
          <a:xfrm>
            <a:off x="9176345" y="2664270"/>
            <a:ext cx="335230" cy="333024"/>
            <a:chOff x="6261400" y="2364825"/>
            <a:chExt cx="269725" cy="267950"/>
          </a:xfrm>
        </p:grpSpPr>
        <p:sp>
          <p:nvSpPr>
            <p:cNvPr id="8748" name="Google Shape;8748;p26"/>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49" name="Google Shape;8749;p26"/>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50" name="Google Shape;8750;p26"/>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51" name="Google Shape;8751;p26"/>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52" name="Google Shape;8752;p26"/>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53" name="Google Shape;8753;p26"/>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54" name="Google Shape;8754;p26"/>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55" name="Google Shape;8755;p26"/>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56" name="Google Shape;8756;p26"/>
          <p:cNvGrpSpPr/>
          <p:nvPr/>
        </p:nvGrpSpPr>
        <p:grpSpPr>
          <a:xfrm>
            <a:off x="9182248" y="3196305"/>
            <a:ext cx="334484" cy="332992"/>
            <a:chOff x="6266150" y="2792900"/>
            <a:chExt cx="269125" cy="267925"/>
          </a:xfrm>
        </p:grpSpPr>
        <p:sp>
          <p:nvSpPr>
            <p:cNvPr id="8757" name="Google Shape;8757;p26"/>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58" name="Google Shape;8758;p26"/>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59" name="Google Shape;8759;p26"/>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60" name="Google Shape;8760;p26"/>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61" name="Google Shape;8761;p26"/>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62" name="Google Shape;8762;p26"/>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63" name="Google Shape;8763;p26"/>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64" name="Google Shape;8764;p26"/>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65" name="Google Shape;8765;p26"/>
          <p:cNvGrpSpPr/>
          <p:nvPr/>
        </p:nvGrpSpPr>
        <p:grpSpPr>
          <a:xfrm>
            <a:off x="8463751" y="3196305"/>
            <a:ext cx="330787" cy="332992"/>
            <a:chOff x="5688050" y="2792900"/>
            <a:chExt cx="266150" cy="267925"/>
          </a:xfrm>
        </p:grpSpPr>
        <p:sp>
          <p:nvSpPr>
            <p:cNvPr id="8766" name="Google Shape;8766;p26"/>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67" name="Google Shape;8767;p26"/>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68" name="Google Shape;8768;p26"/>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69" name="Google Shape;8769;p26"/>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70" name="Google Shape;8770;p26"/>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71" name="Google Shape;8771;p26"/>
          <p:cNvGrpSpPr/>
          <p:nvPr/>
        </p:nvGrpSpPr>
        <p:grpSpPr>
          <a:xfrm>
            <a:off x="7743795" y="3210350"/>
            <a:ext cx="332992" cy="305432"/>
            <a:chOff x="5108775" y="2804200"/>
            <a:chExt cx="267925" cy="245750"/>
          </a:xfrm>
        </p:grpSpPr>
        <p:sp>
          <p:nvSpPr>
            <p:cNvPr id="8772" name="Google Shape;8772;p26"/>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73" name="Google Shape;8773;p26"/>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74" name="Google Shape;8774;p26"/>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75" name="Google Shape;8775;p26"/>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76" name="Google Shape;8776;p26"/>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77" name="Google Shape;8777;p26"/>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78" name="Google Shape;8778;p26"/>
          <p:cNvGrpSpPr/>
          <p:nvPr/>
        </p:nvGrpSpPr>
        <p:grpSpPr>
          <a:xfrm>
            <a:off x="7023808" y="3196305"/>
            <a:ext cx="333770" cy="332992"/>
            <a:chOff x="4529475" y="2792900"/>
            <a:chExt cx="268550" cy="267925"/>
          </a:xfrm>
        </p:grpSpPr>
        <p:sp>
          <p:nvSpPr>
            <p:cNvPr id="8779" name="Google Shape;8779;p26"/>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80" name="Google Shape;8780;p26"/>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81" name="Google Shape;8781;p26"/>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82" name="Google Shape;8782;p26"/>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83" name="Google Shape;8783;p26"/>
          <p:cNvGrpSpPr/>
          <p:nvPr/>
        </p:nvGrpSpPr>
        <p:grpSpPr>
          <a:xfrm>
            <a:off x="6302361" y="3196211"/>
            <a:ext cx="339238" cy="333086"/>
            <a:chOff x="3949000" y="2792825"/>
            <a:chExt cx="272950" cy="268000"/>
          </a:xfrm>
        </p:grpSpPr>
        <p:sp>
          <p:nvSpPr>
            <p:cNvPr id="8784" name="Google Shape;8784;p26"/>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85" name="Google Shape;8785;p26"/>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86" name="Google Shape;8786;p26"/>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87" name="Google Shape;8787;p26"/>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88" name="Google Shape;8788;p26"/>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89" name="Google Shape;8789;p26"/>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90" name="Google Shape;8790;p26"/>
          <p:cNvGrpSpPr/>
          <p:nvPr/>
        </p:nvGrpSpPr>
        <p:grpSpPr>
          <a:xfrm>
            <a:off x="5584612" y="3195560"/>
            <a:ext cx="335230" cy="333800"/>
            <a:chOff x="3371500" y="2792300"/>
            <a:chExt cx="269725" cy="268575"/>
          </a:xfrm>
        </p:grpSpPr>
        <p:sp>
          <p:nvSpPr>
            <p:cNvPr id="8791" name="Google Shape;8791;p26"/>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92" name="Google Shape;8792;p26"/>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93" name="Google Shape;8793;p26"/>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94" name="Google Shape;8794;p26"/>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95" name="Google Shape;8795;p26"/>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96" name="Google Shape;8796;p26"/>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97" name="Google Shape;8797;p26"/>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798" name="Google Shape;8798;p26"/>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799" name="Google Shape;8799;p26"/>
          <p:cNvGrpSpPr/>
          <p:nvPr/>
        </p:nvGrpSpPr>
        <p:grpSpPr>
          <a:xfrm>
            <a:off x="4892028" y="3196305"/>
            <a:ext cx="281166" cy="332992"/>
            <a:chOff x="2814250" y="2792900"/>
            <a:chExt cx="226225" cy="267925"/>
          </a:xfrm>
        </p:grpSpPr>
        <p:sp>
          <p:nvSpPr>
            <p:cNvPr id="8800" name="Google Shape;8800;p26"/>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01" name="Google Shape;8801;p26"/>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02" name="Google Shape;8802;p26"/>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03" name="Google Shape;8803;p26"/>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04" name="Google Shape;8804;p26"/>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05" name="Google Shape;8805;p26"/>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06" name="Google Shape;8806;p26"/>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07" name="Google Shape;8807;p26"/>
          <p:cNvGrpSpPr/>
          <p:nvPr/>
        </p:nvGrpSpPr>
        <p:grpSpPr>
          <a:xfrm>
            <a:off x="4146159" y="3196119"/>
            <a:ext cx="332992" cy="333179"/>
            <a:chOff x="2214125" y="2792750"/>
            <a:chExt cx="267925" cy="268075"/>
          </a:xfrm>
        </p:grpSpPr>
        <p:sp>
          <p:nvSpPr>
            <p:cNvPr id="8808" name="Google Shape;8808;p26"/>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09" name="Google Shape;8809;p26"/>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0" name="Google Shape;8810;p26"/>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1" name="Google Shape;8811;p26"/>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2" name="Google Shape;8812;p26"/>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3" name="Google Shape;8813;p26"/>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4" name="Google Shape;8814;p26"/>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5" name="Google Shape;8815;p26"/>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6" name="Google Shape;8816;p26"/>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7" name="Google Shape;8817;p26"/>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18" name="Google Shape;8818;p26"/>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19" name="Google Shape;8819;p26"/>
          <p:cNvGrpSpPr/>
          <p:nvPr/>
        </p:nvGrpSpPr>
        <p:grpSpPr>
          <a:xfrm>
            <a:off x="3423966" y="3196305"/>
            <a:ext cx="335975" cy="332992"/>
            <a:chOff x="1633050" y="2792900"/>
            <a:chExt cx="270325" cy="267925"/>
          </a:xfrm>
        </p:grpSpPr>
        <p:sp>
          <p:nvSpPr>
            <p:cNvPr id="8820" name="Google Shape;8820;p26"/>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21" name="Google Shape;8821;p26"/>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22" name="Google Shape;8822;p26"/>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23" name="Google Shape;8823;p26"/>
          <p:cNvGrpSpPr/>
          <p:nvPr/>
        </p:nvGrpSpPr>
        <p:grpSpPr>
          <a:xfrm>
            <a:off x="2691395" y="3196243"/>
            <a:ext cx="349305" cy="332869"/>
            <a:chOff x="1043625" y="2792850"/>
            <a:chExt cx="281050" cy="267825"/>
          </a:xfrm>
        </p:grpSpPr>
        <p:sp>
          <p:nvSpPr>
            <p:cNvPr id="8824" name="Google Shape;8824;p26"/>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25" name="Google Shape;8825;p26"/>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26" name="Google Shape;8826;p26"/>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27" name="Google Shape;8827;p26"/>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28" name="Google Shape;8828;p26"/>
          <p:cNvGrpSpPr/>
          <p:nvPr/>
        </p:nvGrpSpPr>
        <p:grpSpPr>
          <a:xfrm>
            <a:off x="2675271" y="3728313"/>
            <a:ext cx="355085" cy="334329"/>
            <a:chOff x="1030650" y="3220950"/>
            <a:chExt cx="285700" cy="269000"/>
          </a:xfrm>
        </p:grpSpPr>
        <p:sp>
          <p:nvSpPr>
            <p:cNvPr id="8829" name="Google Shape;8829;p26"/>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30" name="Google Shape;8830;p26"/>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31" name="Google Shape;8831;p26"/>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32" name="Google Shape;8832;p26"/>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33" name="Google Shape;8833;p26"/>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34" name="Google Shape;8834;p26"/>
          <p:cNvGrpSpPr/>
          <p:nvPr/>
        </p:nvGrpSpPr>
        <p:grpSpPr>
          <a:xfrm>
            <a:off x="3426919" y="3728313"/>
            <a:ext cx="333024" cy="333024"/>
            <a:chOff x="1635425" y="3220950"/>
            <a:chExt cx="267950" cy="267950"/>
          </a:xfrm>
        </p:grpSpPr>
        <p:sp>
          <p:nvSpPr>
            <p:cNvPr id="8835" name="Google Shape;8835;p26"/>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36" name="Google Shape;8836;p26"/>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37" name="Google Shape;8837;p26"/>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38" name="Google Shape;8838;p26"/>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39" name="Google Shape;8839;p26"/>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40" name="Google Shape;8840;p26"/>
          <p:cNvGrpSpPr/>
          <p:nvPr/>
        </p:nvGrpSpPr>
        <p:grpSpPr>
          <a:xfrm>
            <a:off x="4164648" y="3728310"/>
            <a:ext cx="296017" cy="332806"/>
            <a:chOff x="2229000" y="3220950"/>
            <a:chExt cx="238175" cy="267775"/>
          </a:xfrm>
        </p:grpSpPr>
        <p:sp>
          <p:nvSpPr>
            <p:cNvPr id="8841" name="Google Shape;8841;p26"/>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42" name="Google Shape;8842;p26"/>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43" name="Google Shape;8843;p26"/>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44" name="Google Shape;8844;p26"/>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45" name="Google Shape;8845;p26"/>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46" name="Google Shape;8846;p26"/>
          <p:cNvGrpSpPr/>
          <p:nvPr/>
        </p:nvGrpSpPr>
        <p:grpSpPr>
          <a:xfrm>
            <a:off x="5585356" y="3728313"/>
            <a:ext cx="332992" cy="335043"/>
            <a:chOff x="3372100" y="3220950"/>
            <a:chExt cx="267925" cy="269575"/>
          </a:xfrm>
        </p:grpSpPr>
        <p:sp>
          <p:nvSpPr>
            <p:cNvPr id="8847" name="Google Shape;8847;p26"/>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48" name="Google Shape;8848;p26"/>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49" name="Google Shape;8849;p26"/>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50" name="Google Shape;8850;p26"/>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51" name="Google Shape;8851;p26"/>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52" name="Google Shape;8852;p26"/>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53" name="Google Shape;8853;p26"/>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54" name="Google Shape;8854;p26"/>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55" name="Google Shape;8855;p26"/>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56" name="Google Shape;8856;p26"/>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57" name="Google Shape;8857;p26"/>
          <p:cNvGrpSpPr/>
          <p:nvPr/>
        </p:nvGrpSpPr>
        <p:grpSpPr>
          <a:xfrm>
            <a:off x="6305312" y="3728313"/>
            <a:ext cx="332278" cy="333024"/>
            <a:chOff x="3951375" y="3220950"/>
            <a:chExt cx="267350" cy="267950"/>
          </a:xfrm>
        </p:grpSpPr>
        <p:sp>
          <p:nvSpPr>
            <p:cNvPr id="8858" name="Google Shape;8858;p26"/>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59" name="Google Shape;8859;p26"/>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60" name="Google Shape;8860;p26"/>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61" name="Google Shape;8861;p26"/>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62" name="Google Shape;8862;p26"/>
          <p:cNvGrpSpPr/>
          <p:nvPr/>
        </p:nvGrpSpPr>
        <p:grpSpPr>
          <a:xfrm>
            <a:off x="7023809" y="3728313"/>
            <a:ext cx="339672" cy="333024"/>
            <a:chOff x="4529475" y="3220950"/>
            <a:chExt cx="273300" cy="267950"/>
          </a:xfrm>
        </p:grpSpPr>
        <p:sp>
          <p:nvSpPr>
            <p:cNvPr id="8863" name="Google Shape;8863;p26"/>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64" name="Google Shape;8864;p26"/>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65" name="Google Shape;8865;p26"/>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66" name="Google Shape;8866;p26"/>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67" name="Google Shape;8867;p26"/>
          <p:cNvGrpSpPr/>
          <p:nvPr/>
        </p:nvGrpSpPr>
        <p:grpSpPr>
          <a:xfrm>
            <a:off x="7743798" y="3728313"/>
            <a:ext cx="331532" cy="333024"/>
            <a:chOff x="5108775" y="3220950"/>
            <a:chExt cx="266750" cy="267950"/>
          </a:xfrm>
        </p:grpSpPr>
        <p:sp>
          <p:nvSpPr>
            <p:cNvPr id="8868" name="Google Shape;8868;p26"/>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69" name="Google Shape;8869;p26"/>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70" name="Google Shape;8870;p26"/>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71" name="Google Shape;8871;p26"/>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72" name="Google Shape;8872;p26"/>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73" name="Google Shape;8873;p26"/>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74" name="Google Shape;8874;p26"/>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75" name="Google Shape;8875;p26"/>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76" name="Google Shape;8876;p26"/>
          <p:cNvGrpSpPr/>
          <p:nvPr/>
        </p:nvGrpSpPr>
        <p:grpSpPr>
          <a:xfrm>
            <a:off x="8463753" y="3728313"/>
            <a:ext cx="331532" cy="333024"/>
            <a:chOff x="5688050" y="3220950"/>
            <a:chExt cx="266750" cy="267950"/>
          </a:xfrm>
        </p:grpSpPr>
        <p:sp>
          <p:nvSpPr>
            <p:cNvPr id="8877" name="Google Shape;8877;p26"/>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78" name="Google Shape;8878;p26"/>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79" name="Google Shape;8879;p26"/>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80" name="Google Shape;8880;p26"/>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81" name="Google Shape;8881;p26"/>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82" name="Google Shape;8882;p26"/>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83" name="Google Shape;8883;p26"/>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84" name="Google Shape;8884;p26"/>
          <p:cNvGrpSpPr/>
          <p:nvPr/>
        </p:nvGrpSpPr>
        <p:grpSpPr>
          <a:xfrm>
            <a:off x="9180788" y="3728313"/>
            <a:ext cx="333738" cy="333024"/>
            <a:chOff x="6264975" y="3220950"/>
            <a:chExt cx="268525" cy="267950"/>
          </a:xfrm>
        </p:grpSpPr>
        <p:sp>
          <p:nvSpPr>
            <p:cNvPr id="8885" name="Google Shape;8885;p26"/>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86" name="Google Shape;8886;p26"/>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87" name="Google Shape;8887;p26"/>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88" name="Google Shape;8888;p26"/>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89" name="Google Shape;8889;p26"/>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90" name="Google Shape;8890;p26"/>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91" name="Google Shape;8891;p26"/>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92" name="Google Shape;8892;p26"/>
          <p:cNvGrpSpPr/>
          <p:nvPr/>
        </p:nvGrpSpPr>
        <p:grpSpPr>
          <a:xfrm>
            <a:off x="9182249" y="4259601"/>
            <a:ext cx="333738" cy="333738"/>
            <a:chOff x="6266150" y="3648425"/>
            <a:chExt cx="268525" cy="268525"/>
          </a:xfrm>
        </p:grpSpPr>
        <p:sp>
          <p:nvSpPr>
            <p:cNvPr id="8893" name="Google Shape;8893;p26"/>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94" name="Google Shape;8894;p26"/>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95" name="Google Shape;8895;p26"/>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896" name="Google Shape;8896;p26"/>
          <p:cNvGrpSpPr/>
          <p:nvPr/>
        </p:nvGrpSpPr>
        <p:grpSpPr>
          <a:xfrm>
            <a:off x="8474878" y="4259600"/>
            <a:ext cx="308570" cy="333086"/>
            <a:chOff x="5697000" y="3648425"/>
            <a:chExt cx="248275" cy="268000"/>
          </a:xfrm>
        </p:grpSpPr>
        <p:sp>
          <p:nvSpPr>
            <p:cNvPr id="8897" name="Google Shape;8897;p26"/>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98" name="Google Shape;8898;p26"/>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899" name="Google Shape;8899;p26"/>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00" name="Google Shape;8900;p26"/>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01" name="Google Shape;8901;p26"/>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02" name="Google Shape;8902;p26"/>
          <p:cNvGrpSpPr/>
          <p:nvPr/>
        </p:nvGrpSpPr>
        <p:grpSpPr>
          <a:xfrm>
            <a:off x="7753396" y="4259600"/>
            <a:ext cx="313790" cy="332992"/>
            <a:chOff x="5116500" y="3648425"/>
            <a:chExt cx="252475" cy="267925"/>
          </a:xfrm>
        </p:grpSpPr>
        <p:sp>
          <p:nvSpPr>
            <p:cNvPr id="8903" name="Google Shape;8903;p26"/>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04" name="Google Shape;8904;p26"/>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05" name="Google Shape;8905;p26"/>
          <p:cNvGrpSpPr/>
          <p:nvPr/>
        </p:nvGrpSpPr>
        <p:grpSpPr>
          <a:xfrm>
            <a:off x="7022348" y="4259974"/>
            <a:ext cx="335945" cy="332992"/>
            <a:chOff x="4528300" y="3648725"/>
            <a:chExt cx="270300" cy="267925"/>
          </a:xfrm>
        </p:grpSpPr>
        <p:sp>
          <p:nvSpPr>
            <p:cNvPr id="8906" name="Google Shape;8906;p26"/>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07" name="Google Shape;8907;p26"/>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08" name="Google Shape;8908;p26"/>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09" name="Google Shape;8909;p26"/>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0" name="Google Shape;8910;p26"/>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1" name="Google Shape;8911;p26"/>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2" name="Google Shape;8912;p26"/>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3" name="Google Shape;8913;p26"/>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4" name="Google Shape;8914;p26"/>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5" name="Google Shape;8915;p26"/>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6" name="Google Shape;8916;p26"/>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7" name="Google Shape;8917;p26"/>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8" name="Google Shape;8918;p26"/>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19" name="Google Shape;8919;p26"/>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20" name="Google Shape;8920;p26"/>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21" name="Google Shape;8921;p26"/>
          <p:cNvGrpSpPr/>
          <p:nvPr/>
        </p:nvGrpSpPr>
        <p:grpSpPr>
          <a:xfrm>
            <a:off x="6348256" y="4259600"/>
            <a:ext cx="243475" cy="333800"/>
            <a:chOff x="3985925" y="3648425"/>
            <a:chExt cx="195900" cy="268575"/>
          </a:xfrm>
        </p:grpSpPr>
        <p:sp>
          <p:nvSpPr>
            <p:cNvPr id="8922" name="Google Shape;8922;p26"/>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23" name="Google Shape;8923;p26"/>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24" name="Google Shape;8924;p26"/>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25" name="Google Shape;8925;p26"/>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26" name="Google Shape;8926;p26"/>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27" name="Google Shape;8927;p26"/>
          <p:cNvGrpSpPr/>
          <p:nvPr/>
        </p:nvGrpSpPr>
        <p:grpSpPr>
          <a:xfrm>
            <a:off x="5586103" y="4259600"/>
            <a:ext cx="332215" cy="333086"/>
            <a:chOff x="3372700" y="3648425"/>
            <a:chExt cx="267300" cy="268000"/>
          </a:xfrm>
        </p:grpSpPr>
        <p:sp>
          <p:nvSpPr>
            <p:cNvPr id="8928" name="Google Shape;8928;p26"/>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29" name="Google Shape;8929;p26"/>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30" name="Google Shape;8930;p26"/>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31" name="Google Shape;8931;p26"/>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32" name="Google Shape;8932;p26"/>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33" name="Google Shape;8933;p26"/>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34" name="Google Shape;8934;p26"/>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35" name="Google Shape;8935;p26"/>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36" name="Google Shape;8936;p26"/>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37" name="Google Shape;8937;p26"/>
          <p:cNvGrpSpPr/>
          <p:nvPr/>
        </p:nvGrpSpPr>
        <p:grpSpPr>
          <a:xfrm>
            <a:off x="4856887" y="4259602"/>
            <a:ext cx="342251" cy="332961"/>
            <a:chOff x="2785975" y="3648425"/>
            <a:chExt cx="275375" cy="267900"/>
          </a:xfrm>
        </p:grpSpPr>
        <p:sp>
          <p:nvSpPr>
            <p:cNvPr id="8938" name="Google Shape;8938;p26"/>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39" name="Google Shape;8939;p26"/>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40" name="Google Shape;8940;p26"/>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41" name="Google Shape;8941;p26"/>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42" name="Google Shape;8942;p26"/>
          <p:cNvGrpSpPr/>
          <p:nvPr/>
        </p:nvGrpSpPr>
        <p:grpSpPr>
          <a:xfrm>
            <a:off x="4146161" y="4259914"/>
            <a:ext cx="335230" cy="333428"/>
            <a:chOff x="2214125" y="3648675"/>
            <a:chExt cx="269725" cy="268275"/>
          </a:xfrm>
        </p:grpSpPr>
        <p:sp>
          <p:nvSpPr>
            <p:cNvPr id="8943" name="Google Shape;8943;p26"/>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44" name="Google Shape;8944;p26"/>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45" name="Google Shape;8945;p26"/>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46" name="Google Shape;8946;p26"/>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47" name="Google Shape;8947;p26"/>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48" name="Google Shape;8948;p26"/>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49" name="Google Shape;8949;p26"/>
          <p:cNvGrpSpPr/>
          <p:nvPr/>
        </p:nvGrpSpPr>
        <p:grpSpPr>
          <a:xfrm>
            <a:off x="3426919" y="4259600"/>
            <a:ext cx="333024" cy="332992"/>
            <a:chOff x="1635425" y="3648425"/>
            <a:chExt cx="267950" cy="267925"/>
          </a:xfrm>
        </p:grpSpPr>
        <p:sp>
          <p:nvSpPr>
            <p:cNvPr id="8950" name="Google Shape;8950;p26"/>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51" name="Google Shape;8951;p26"/>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52" name="Google Shape;8952;p26"/>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53" name="Google Shape;8953;p26"/>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54" name="Google Shape;8954;p26"/>
          <p:cNvGrpSpPr/>
          <p:nvPr/>
        </p:nvGrpSpPr>
        <p:grpSpPr>
          <a:xfrm>
            <a:off x="2702986" y="4260348"/>
            <a:ext cx="339922" cy="332247"/>
            <a:chOff x="1052950" y="3649025"/>
            <a:chExt cx="273500" cy="267325"/>
          </a:xfrm>
        </p:grpSpPr>
        <p:sp>
          <p:nvSpPr>
            <p:cNvPr id="8955" name="Google Shape;8955;p26"/>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56" name="Google Shape;8956;p26"/>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57" name="Google Shape;8957;p26"/>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58" name="Google Shape;8958;p26"/>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59" name="Google Shape;8959;p26"/>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60" name="Google Shape;8960;p26"/>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61" name="Google Shape;8961;p26"/>
          <p:cNvGrpSpPr/>
          <p:nvPr/>
        </p:nvGrpSpPr>
        <p:grpSpPr>
          <a:xfrm>
            <a:off x="2759771" y="4790321"/>
            <a:ext cx="269358" cy="333024"/>
            <a:chOff x="1081150" y="4076475"/>
            <a:chExt cx="216725" cy="267950"/>
          </a:xfrm>
        </p:grpSpPr>
        <p:sp>
          <p:nvSpPr>
            <p:cNvPr id="8962" name="Google Shape;8962;p26"/>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63" name="Google Shape;8963;p26"/>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64" name="Google Shape;8964;p26"/>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65" name="Google Shape;8965;p26"/>
          <p:cNvGrpSpPr/>
          <p:nvPr/>
        </p:nvGrpSpPr>
        <p:grpSpPr>
          <a:xfrm>
            <a:off x="3426174" y="4791608"/>
            <a:ext cx="337001" cy="333024"/>
            <a:chOff x="1634825" y="4076475"/>
            <a:chExt cx="271150" cy="267950"/>
          </a:xfrm>
        </p:grpSpPr>
        <p:sp>
          <p:nvSpPr>
            <p:cNvPr id="8966" name="Google Shape;8966;p26"/>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67" name="Google Shape;8967;p26"/>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68" name="Google Shape;8968;p26"/>
          <p:cNvGrpSpPr/>
          <p:nvPr/>
        </p:nvGrpSpPr>
        <p:grpSpPr>
          <a:xfrm>
            <a:off x="4160204" y="4791605"/>
            <a:ext cx="305650" cy="333770"/>
            <a:chOff x="2225425" y="4076475"/>
            <a:chExt cx="245925" cy="268550"/>
          </a:xfrm>
        </p:grpSpPr>
        <p:sp>
          <p:nvSpPr>
            <p:cNvPr id="8969" name="Google Shape;8969;p26"/>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70" name="Google Shape;8970;p26"/>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71" name="Google Shape;8971;p26"/>
          <p:cNvGrpSpPr/>
          <p:nvPr/>
        </p:nvGrpSpPr>
        <p:grpSpPr>
          <a:xfrm>
            <a:off x="4885349" y="4790800"/>
            <a:ext cx="293811" cy="333831"/>
            <a:chOff x="2808875" y="4075825"/>
            <a:chExt cx="236400" cy="268600"/>
          </a:xfrm>
        </p:grpSpPr>
        <p:sp>
          <p:nvSpPr>
            <p:cNvPr id="8972" name="Google Shape;8972;p26"/>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73" name="Google Shape;8973;p26"/>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74" name="Google Shape;8974;p26"/>
          <p:cNvGrpSpPr/>
          <p:nvPr/>
        </p:nvGrpSpPr>
        <p:grpSpPr>
          <a:xfrm>
            <a:off x="5604592" y="4790800"/>
            <a:ext cx="293780" cy="333831"/>
            <a:chOff x="3387575" y="4075825"/>
            <a:chExt cx="236375" cy="268600"/>
          </a:xfrm>
        </p:grpSpPr>
        <p:sp>
          <p:nvSpPr>
            <p:cNvPr id="8975" name="Google Shape;8975;p26"/>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76" name="Google Shape;8976;p26"/>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77" name="Google Shape;8977;p26"/>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78" name="Google Shape;8978;p26"/>
          <p:cNvGrpSpPr/>
          <p:nvPr/>
        </p:nvGrpSpPr>
        <p:grpSpPr>
          <a:xfrm>
            <a:off x="6326040" y="4790800"/>
            <a:ext cx="291574" cy="333831"/>
            <a:chOff x="3968050" y="4075825"/>
            <a:chExt cx="234600" cy="268600"/>
          </a:xfrm>
        </p:grpSpPr>
        <p:sp>
          <p:nvSpPr>
            <p:cNvPr id="8979" name="Google Shape;8979;p26"/>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80" name="Google Shape;8980;p26"/>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81" name="Google Shape;8981;p26"/>
          <p:cNvGrpSpPr/>
          <p:nvPr/>
        </p:nvGrpSpPr>
        <p:grpSpPr>
          <a:xfrm>
            <a:off x="7024554" y="4792043"/>
            <a:ext cx="352257" cy="333334"/>
            <a:chOff x="4530075" y="4076825"/>
            <a:chExt cx="283425" cy="268200"/>
          </a:xfrm>
        </p:grpSpPr>
        <p:sp>
          <p:nvSpPr>
            <p:cNvPr id="8982" name="Google Shape;8982;p26"/>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83" name="Google Shape;8983;p26"/>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84" name="Google Shape;8984;p26"/>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85" name="Google Shape;8985;p26"/>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86" name="Google Shape;8986;p26"/>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87" name="Google Shape;8987;p26"/>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88" name="Google Shape;8988;p26"/>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8989" name="Google Shape;8989;p26"/>
          <p:cNvGrpSpPr/>
          <p:nvPr/>
        </p:nvGrpSpPr>
        <p:grpSpPr>
          <a:xfrm>
            <a:off x="7743798" y="4792354"/>
            <a:ext cx="331532" cy="333024"/>
            <a:chOff x="5108775" y="4077075"/>
            <a:chExt cx="266750" cy="267950"/>
          </a:xfrm>
        </p:grpSpPr>
        <p:sp>
          <p:nvSpPr>
            <p:cNvPr id="8990" name="Google Shape;8990;p26"/>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1" name="Google Shape;8991;p26"/>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2" name="Google Shape;8992;p26"/>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3" name="Google Shape;8993;p26"/>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4" name="Google Shape;8994;p26"/>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5" name="Google Shape;8995;p26"/>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6" name="Google Shape;8996;p26"/>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7" name="Google Shape;8997;p26"/>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8" name="Google Shape;8998;p26"/>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8999" name="Google Shape;8999;p26"/>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00" name="Google Shape;9000;p26"/>
          <p:cNvGrpSpPr/>
          <p:nvPr/>
        </p:nvGrpSpPr>
        <p:grpSpPr>
          <a:xfrm>
            <a:off x="8463007" y="4791608"/>
            <a:ext cx="333024" cy="333024"/>
            <a:chOff x="5687450" y="4076475"/>
            <a:chExt cx="267950" cy="267950"/>
          </a:xfrm>
        </p:grpSpPr>
        <p:sp>
          <p:nvSpPr>
            <p:cNvPr id="9001" name="Google Shape;9001;p26"/>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02" name="Google Shape;9002;p26"/>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03" name="Google Shape;9003;p26"/>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04" name="Google Shape;9004;p26"/>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05" name="Google Shape;9005;p26"/>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06" name="Google Shape;9006;p26"/>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07" name="Google Shape;9007;p26"/>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08" name="Google Shape;9008;p26"/>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09" name="Google Shape;9009;p26"/>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10" name="Google Shape;9010;p26"/>
          <p:cNvGrpSpPr/>
          <p:nvPr/>
        </p:nvGrpSpPr>
        <p:grpSpPr>
          <a:xfrm>
            <a:off x="9182249" y="4791605"/>
            <a:ext cx="333024" cy="333770"/>
            <a:chOff x="6266150" y="4076475"/>
            <a:chExt cx="267950" cy="268550"/>
          </a:xfrm>
        </p:grpSpPr>
        <p:sp>
          <p:nvSpPr>
            <p:cNvPr id="9011" name="Google Shape;9011;p26"/>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12" name="Google Shape;9012;p26"/>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13" name="Google Shape;9013;p26"/>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14" name="Google Shape;9014;p26"/>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15" name="Google Shape;9015;p26"/>
          <p:cNvGrpSpPr/>
          <p:nvPr/>
        </p:nvGrpSpPr>
        <p:grpSpPr>
          <a:xfrm>
            <a:off x="4864657" y="3740894"/>
            <a:ext cx="335230" cy="308768"/>
            <a:chOff x="2792225" y="3231075"/>
            <a:chExt cx="269725" cy="248434"/>
          </a:xfrm>
        </p:grpSpPr>
        <p:sp>
          <p:nvSpPr>
            <p:cNvPr id="9016" name="Google Shape;9016;p26"/>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17" name="Google Shape;9017;p26"/>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18" name="Google Shape;9018;p26"/>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19" name="Google Shape;9019;p26"/>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20" name="Google Shape;9020;p26"/>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21" name="Google Shape;9021;p26"/>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022" name="Google Shape;9022;p26"/>
          <p:cNvSpPr txBox="1"/>
          <p:nvPr/>
        </p:nvSpPr>
        <p:spPr>
          <a:xfrm>
            <a:off x="2740143" y="2083190"/>
            <a:ext cx="6711714"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1524" kern="0">
                <a:solidFill>
                  <a:srgbClr val="FFFFFF"/>
                </a:solidFill>
                <a:latin typeface="Arial"/>
                <a:cs typeface="Arial"/>
                <a:sym typeface="Arial"/>
              </a:rPr>
              <a:t>Goals &amp; Results</a:t>
            </a:r>
            <a:endParaRPr sz="1524" kern="0">
              <a:solidFill>
                <a:srgbClr val="FFFFFF"/>
              </a:solidFill>
              <a:latin typeface="Arial"/>
              <a:cs typeface="Arial"/>
              <a:sym typeface="Arial"/>
            </a:endParaRPr>
          </a:p>
        </p:txBody>
      </p:sp>
      <p:sp>
        <p:nvSpPr>
          <p:cNvPr id="9023" name="Google Shape;9023;p26"/>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solidFill>
                  <a:schemeClr val="lt1"/>
                </a:solidFill>
              </a:rPr>
              <a:t>Premium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9027"/>
        <p:cNvGrpSpPr/>
        <p:nvPr/>
      </p:nvGrpSpPr>
      <p:grpSpPr>
        <a:xfrm>
          <a:off x="0" y="0"/>
          <a:ext cx="0" cy="0"/>
          <a:chOff x="0" y="0"/>
          <a:chExt cx="0" cy="0"/>
        </a:xfrm>
      </p:grpSpPr>
      <p:grpSp>
        <p:nvGrpSpPr>
          <p:cNvPr id="9028" name="Google Shape;9028;p27"/>
          <p:cNvGrpSpPr/>
          <p:nvPr/>
        </p:nvGrpSpPr>
        <p:grpSpPr>
          <a:xfrm>
            <a:off x="2780310" y="2699625"/>
            <a:ext cx="325528" cy="325673"/>
            <a:chOff x="1757188" y="1943950"/>
            <a:chExt cx="341804" cy="341957"/>
          </a:xfrm>
        </p:grpSpPr>
        <p:sp>
          <p:nvSpPr>
            <p:cNvPr id="9029" name="Google Shape;9029;p27"/>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30" name="Google Shape;9030;p27"/>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31" name="Google Shape;9031;p27"/>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32" name="Google Shape;9032;p27"/>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33" name="Google Shape;9033;p27"/>
          <p:cNvGrpSpPr/>
          <p:nvPr/>
        </p:nvGrpSpPr>
        <p:grpSpPr>
          <a:xfrm>
            <a:off x="3485151" y="2675248"/>
            <a:ext cx="325558" cy="295964"/>
            <a:chOff x="2349655" y="1932711"/>
            <a:chExt cx="341836" cy="310762"/>
          </a:xfrm>
        </p:grpSpPr>
        <p:sp>
          <p:nvSpPr>
            <p:cNvPr id="9034" name="Google Shape;9034;p27"/>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35" name="Google Shape;9035;p27"/>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36" name="Google Shape;9036;p27"/>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37" name="Google Shape;9037;p27"/>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38" name="Google Shape;9038;p27"/>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39" name="Google Shape;9039;p27"/>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40" name="Google Shape;9040;p27"/>
          <p:cNvGrpSpPr/>
          <p:nvPr/>
        </p:nvGrpSpPr>
        <p:grpSpPr>
          <a:xfrm>
            <a:off x="4214223" y="2685359"/>
            <a:ext cx="292571" cy="324177"/>
            <a:chOff x="2967565" y="1943327"/>
            <a:chExt cx="307200" cy="340386"/>
          </a:xfrm>
        </p:grpSpPr>
        <p:sp>
          <p:nvSpPr>
            <p:cNvPr id="9041" name="Google Shape;9041;p27"/>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42" name="Google Shape;9042;p27"/>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43" name="Google Shape;9043;p27"/>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44" name="Google Shape;9044;p27"/>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45" name="Google Shape;9045;p27"/>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46" name="Google Shape;9046;p27"/>
          <p:cNvGrpSpPr/>
          <p:nvPr/>
        </p:nvGrpSpPr>
        <p:grpSpPr>
          <a:xfrm>
            <a:off x="4860032" y="2690437"/>
            <a:ext cx="324201" cy="323500"/>
            <a:chOff x="3502831" y="1939087"/>
            <a:chExt cx="340411" cy="339675"/>
          </a:xfrm>
        </p:grpSpPr>
        <p:sp>
          <p:nvSpPr>
            <p:cNvPr id="9047" name="Google Shape;9047;p27"/>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48" name="Google Shape;9048;p27"/>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49" name="Google Shape;9049;p27"/>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50" name="Google Shape;9050;p27"/>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51" name="Google Shape;9051;p27"/>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52" name="Google Shape;9052;p27"/>
          <p:cNvGrpSpPr/>
          <p:nvPr/>
        </p:nvGrpSpPr>
        <p:grpSpPr>
          <a:xfrm>
            <a:off x="5591654" y="2693276"/>
            <a:ext cx="325531" cy="325531"/>
            <a:chOff x="4118636" y="1946856"/>
            <a:chExt cx="341808" cy="341808"/>
          </a:xfrm>
        </p:grpSpPr>
        <p:sp>
          <p:nvSpPr>
            <p:cNvPr id="9053" name="Google Shape;9053;p27"/>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54" name="Google Shape;9054;p27"/>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55" name="Google Shape;9055;p27"/>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56" name="Google Shape;9056;p27"/>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57" name="Google Shape;9057;p27"/>
          <p:cNvGrpSpPr/>
          <p:nvPr/>
        </p:nvGrpSpPr>
        <p:grpSpPr>
          <a:xfrm>
            <a:off x="6295660" y="2677961"/>
            <a:ext cx="325561" cy="327533"/>
            <a:chOff x="4705440" y="1935558"/>
            <a:chExt cx="341839" cy="343910"/>
          </a:xfrm>
        </p:grpSpPr>
        <p:sp>
          <p:nvSpPr>
            <p:cNvPr id="9058" name="Google Shape;9058;p27"/>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59" name="Google Shape;9059;p27"/>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60" name="Google Shape;9060;p27"/>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061" name="Google Shape;9061;p27"/>
          <p:cNvSpPr/>
          <p:nvPr/>
        </p:nvSpPr>
        <p:spPr>
          <a:xfrm>
            <a:off x="6993129" y="2673244"/>
            <a:ext cx="324172" cy="325528"/>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062" name="Google Shape;9062;p27"/>
          <p:cNvGrpSpPr/>
          <p:nvPr/>
        </p:nvGrpSpPr>
        <p:grpSpPr>
          <a:xfrm>
            <a:off x="7705755" y="2741551"/>
            <a:ext cx="325532" cy="263657"/>
            <a:chOff x="5881241" y="1992759"/>
            <a:chExt cx="341809" cy="276840"/>
          </a:xfrm>
        </p:grpSpPr>
        <p:sp>
          <p:nvSpPr>
            <p:cNvPr id="9063" name="Google Shape;9063;p27"/>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64" name="Google Shape;9064;p27"/>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65" name="Google Shape;9065;p27"/>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66" name="Google Shape;9066;p27"/>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67" name="Google Shape;9067;p27"/>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68" name="Google Shape;9068;p27"/>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69" name="Google Shape;9069;p27"/>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70" name="Google Shape;9070;p27"/>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71" name="Google Shape;9071;p27"/>
          <p:cNvGrpSpPr/>
          <p:nvPr/>
        </p:nvGrpSpPr>
        <p:grpSpPr>
          <a:xfrm>
            <a:off x="8392598" y="2656053"/>
            <a:ext cx="326210" cy="324206"/>
            <a:chOff x="6459594" y="1922125"/>
            <a:chExt cx="342521" cy="340416"/>
          </a:xfrm>
        </p:grpSpPr>
        <p:sp>
          <p:nvSpPr>
            <p:cNvPr id="9072" name="Google Shape;9072;p27"/>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73" name="Google Shape;9073;p27"/>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74" name="Google Shape;9074;p27"/>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75" name="Google Shape;9075;p27"/>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76" name="Google Shape;9076;p27"/>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77" name="Google Shape;9077;p27"/>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78" name="Google Shape;9078;p27"/>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79" name="Google Shape;9079;p27"/>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80" name="Google Shape;9080;p27"/>
          <p:cNvGrpSpPr/>
          <p:nvPr/>
        </p:nvGrpSpPr>
        <p:grpSpPr>
          <a:xfrm>
            <a:off x="9086838" y="2665486"/>
            <a:ext cx="324850" cy="324175"/>
            <a:chOff x="7045716" y="1932029"/>
            <a:chExt cx="341093" cy="340384"/>
          </a:xfrm>
        </p:grpSpPr>
        <p:sp>
          <p:nvSpPr>
            <p:cNvPr id="9081" name="Google Shape;9081;p27"/>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82" name="Google Shape;9082;p27"/>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83" name="Google Shape;9083;p27"/>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84" name="Google Shape;9084;p27"/>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85" name="Google Shape;9085;p27"/>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86" name="Google Shape;9086;p27"/>
          <p:cNvGrpSpPr/>
          <p:nvPr/>
        </p:nvGrpSpPr>
        <p:grpSpPr>
          <a:xfrm>
            <a:off x="9086160" y="3166508"/>
            <a:ext cx="324172" cy="324884"/>
            <a:chOff x="7045004" y="2458103"/>
            <a:chExt cx="340381" cy="341128"/>
          </a:xfrm>
        </p:grpSpPr>
        <p:sp>
          <p:nvSpPr>
            <p:cNvPr id="9087" name="Google Shape;9087;p27"/>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88" name="Google Shape;9088;p27"/>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89" name="Google Shape;9089;p27"/>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90" name="Google Shape;9090;p27"/>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91" name="Google Shape;9091;p27"/>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92" name="Google Shape;9092;p27"/>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93" name="Google Shape;9093;p27"/>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094" name="Google Shape;9094;p27"/>
          <p:cNvGrpSpPr/>
          <p:nvPr/>
        </p:nvGrpSpPr>
        <p:grpSpPr>
          <a:xfrm>
            <a:off x="8392596" y="3148350"/>
            <a:ext cx="326209" cy="324882"/>
            <a:chOff x="6459594" y="2439037"/>
            <a:chExt cx="342519" cy="341126"/>
          </a:xfrm>
        </p:grpSpPr>
        <p:sp>
          <p:nvSpPr>
            <p:cNvPr id="9095" name="Google Shape;9095;p27"/>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96" name="Google Shape;9096;p27"/>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97" name="Google Shape;9097;p27"/>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098" name="Google Shape;9098;p27"/>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099" name="Google Shape;9099;p27"/>
          <p:cNvSpPr/>
          <p:nvPr/>
        </p:nvSpPr>
        <p:spPr>
          <a:xfrm>
            <a:off x="7707083" y="3203891"/>
            <a:ext cx="323523" cy="283139"/>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100" name="Google Shape;9100;p27"/>
          <p:cNvGrpSpPr/>
          <p:nvPr/>
        </p:nvGrpSpPr>
        <p:grpSpPr>
          <a:xfrm>
            <a:off x="6993128" y="3175622"/>
            <a:ext cx="325532" cy="326238"/>
            <a:chOff x="5290168" y="2458103"/>
            <a:chExt cx="341809" cy="342550"/>
          </a:xfrm>
        </p:grpSpPr>
        <p:sp>
          <p:nvSpPr>
            <p:cNvPr id="9101" name="Google Shape;9101;p27"/>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02" name="Google Shape;9102;p27"/>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03" name="Google Shape;9103;p27"/>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04" name="Google Shape;9104;p27"/>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05" name="Google Shape;9105;p27"/>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06" name="Google Shape;9106;p27"/>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07" name="Google Shape;9107;p27"/>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08" name="Google Shape;9108;p27"/>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09" name="Google Shape;9109;p27"/>
          <p:cNvGrpSpPr/>
          <p:nvPr/>
        </p:nvGrpSpPr>
        <p:grpSpPr>
          <a:xfrm>
            <a:off x="6295660" y="3184380"/>
            <a:ext cx="325561" cy="321494"/>
            <a:chOff x="4705440" y="2467296"/>
            <a:chExt cx="341839" cy="337569"/>
          </a:xfrm>
        </p:grpSpPr>
        <p:sp>
          <p:nvSpPr>
            <p:cNvPr id="9110" name="Google Shape;9110;p27"/>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1" name="Google Shape;9111;p27"/>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2" name="Google Shape;9112;p27"/>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3" name="Google Shape;9113;p27"/>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4" name="Google Shape;9114;p27"/>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5" name="Google Shape;9115;p27"/>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6" name="Google Shape;9116;p27"/>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7" name="Google Shape;9117;p27"/>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8" name="Google Shape;9118;p27"/>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19" name="Google Shape;9119;p27"/>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20" name="Google Shape;9120;p27"/>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21" name="Google Shape;9121;p27"/>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22" name="Google Shape;9122;p27"/>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23" name="Google Shape;9123;p27"/>
          <p:cNvGrpSpPr/>
          <p:nvPr/>
        </p:nvGrpSpPr>
        <p:grpSpPr>
          <a:xfrm>
            <a:off x="5588944" y="3203215"/>
            <a:ext cx="330927" cy="305340"/>
            <a:chOff x="4115789" y="2487074"/>
            <a:chExt cx="347473" cy="320607"/>
          </a:xfrm>
        </p:grpSpPr>
        <p:sp>
          <p:nvSpPr>
            <p:cNvPr id="9124" name="Google Shape;9124;p27"/>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25" name="Google Shape;9125;p27"/>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26" name="Google Shape;9126;p27"/>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27" name="Google Shape;9127;p27"/>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28" name="Google Shape;9128;p27"/>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29" name="Google Shape;9129;p27"/>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30" name="Google Shape;9130;p27"/>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31" name="Google Shape;9131;p27"/>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32" name="Google Shape;9132;p27"/>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33" name="Google Shape;9133;p27"/>
          <p:cNvGrpSpPr/>
          <p:nvPr/>
        </p:nvGrpSpPr>
        <p:grpSpPr>
          <a:xfrm>
            <a:off x="4863261" y="3191101"/>
            <a:ext cx="325532" cy="291898"/>
            <a:chOff x="3501438" y="2474353"/>
            <a:chExt cx="341809" cy="306493"/>
          </a:xfrm>
        </p:grpSpPr>
        <p:sp>
          <p:nvSpPr>
            <p:cNvPr id="9134" name="Google Shape;9134;p27"/>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35" name="Google Shape;9135;p27"/>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36" name="Google Shape;9136;p27"/>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37" name="Google Shape;9137;p27"/>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38" name="Google Shape;9138;p27"/>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39" name="Google Shape;9139;p27"/>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40" name="Google Shape;9140;p27"/>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41" name="Google Shape;9141;p27"/>
          <p:cNvGrpSpPr/>
          <p:nvPr/>
        </p:nvGrpSpPr>
        <p:grpSpPr>
          <a:xfrm>
            <a:off x="4198069" y="3250291"/>
            <a:ext cx="324878" cy="185625"/>
            <a:chOff x="2950603" y="2536506"/>
            <a:chExt cx="341122" cy="194906"/>
          </a:xfrm>
        </p:grpSpPr>
        <p:sp>
          <p:nvSpPr>
            <p:cNvPr id="9142" name="Google Shape;9142;p27"/>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43" name="Google Shape;9143;p27"/>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44" name="Google Shape;9144;p27"/>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45" name="Google Shape;9145;p27"/>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46" name="Google Shape;9146;p27"/>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47" name="Google Shape;9147;p27"/>
          <p:cNvGrpSpPr/>
          <p:nvPr/>
        </p:nvGrpSpPr>
        <p:grpSpPr>
          <a:xfrm>
            <a:off x="3485832" y="3159181"/>
            <a:ext cx="324883" cy="325557"/>
            <a:chOff x="2350367" y="2431267"/>
            <a:chExt cx="341127" cy="341835"/>
          </a:xfrm>
        </p:grpSpPr>
        <p:sp>
          <p:nvSpPr>
            <p:cNvPr id="9148" name="Google Shape;9148;p27"/>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49" name="Google Shape;9149;p27"/>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50" name="Google Shape;9150;p27"/>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51" name="Google Shape;9151;p27"/>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52" name="Google Shape;9152;p27"/>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53" name="Google Shape;9153;p27"/>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54" name="Google Shape;9154;p27"/>
          <p:cNvGrpSpPr/>
          <p:nvPr/>
        </p:nvGrpSpPr>
        <p:grpSpPr>
          <a:xfrm>
            <a:off x="2782318" y="3237726"/>
            <a:ext cx="324205" cy="226011"/>
            <a:chOff x="1759293" y="2508958"/>
            <a:chExt cx="340415" cy="237312"/>
          </a:xfrm>
        </p:grpSpPr>
        <p:sp>
          <p:nvSpPr>
            <p:cNvPr id="9155" name="Google Shape;9155;p27"/>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56" name="Google Shape;9156;p27"/>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57" name="Google Shape;9157;p27"/>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58" name="Google Shape;9158;p27"/>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59" name="Google Shape;9159;p27"/>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60" name="Google Shape;9160;p27"/>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61" name="Google Shape;9161;p27"/>
          <p:cNvGrpSpPr/>
          <p:nvPr/>
        </p:nvGrpSpPr>
        <p:grpSpPr>
          <a:xfrm>
            <a:off x="2781666" y="3697226"/>
            <a:ext cx="324175" cy="324854"/>
            <a:chOff x="1758611" y="2996217"/>
            <a:chExt cx="340384" cy="341097"/>
          </a:xfrm>
        </p:grpSpPr>
        <p:sp>
          <p:nvSpPr>
            <p:cNvPr id="9162" name="Google Shape;9162;p27"/>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63" name="Google Shape;9163;p27"/>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64" name="Google Shape;9164;p27"/>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65" name="Google Shape;9165;p27"/>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66" name="Google Shape;9166;p27"/>
          <p:cNvGrpSpPr/>
          <p:nvPr/>
        </p:nvGrpSpPr>
        <p:grpSpPr>
          <a:xfrm>
            <a:off x="3485151" y="3681074"/>
            <a:ext cx="325558" cy="324883"/>
            <a:chOff x="2349655" y="2979255"/>
            <a:chExt cx="341836" cy="341127"/>
          </a:xfrm>
        </p:grpSpPr>
        <p:sp>
          <p:nvSpPr>
            <p:cNvPr id="9167" name="Google Shape;9167;p27"/>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68" name="Google Shape;9168;p27"/>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69" name="Google Shape;9169;p27"/>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70" name="Google Shape;9170;p27"/>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71" name="Google Shape;9171;p27"/>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172" name="Google Shape;9172;p27"/>
          <p:cNvSpPr/>
          <p:nvPr/>
        </p:nvSpPr>
        <p:spPr>
          <a:xfrm>
            <a:off x="4197422" y="3692152"/>
            <a:ext cx="324172" cy="324850"/>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173" name="Google Shape;9173;p27"/>
          <p:cNvGrpSpPr/>
          <p:nvPr/>
        </p:nvGrpSpPr>
        <p:grpSpPr>
          <a:xfrm>
            <a:off x="4855184" y="3672408"/>
            <a:ext cx="340330" cy="314800"/>
            <a:chOff x="3492957" y="2994082"/>
            <a:chExt cx="357346" cy="330540"/>
          </a:xfrm>
        </p:grpSpPr>
        <p:sp>
          <p:nvSpPr>
            <p:cNvPr id="9174" name="Google Shape;9174;p27"/>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75" name="Google Shape;9175;p27"/>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76" name="Google Shape;9176;p27"/>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77" name="Google Shape;9177;p27"/>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78" name="Google Shape;9178;p27"/>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79" name="Google Shape;9179;p27"/>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80" name="Google Shape;9180;p27"/>
          <p:cNvGrpSpPr/>
          <p:nvPr/>
        </p:nvGrpSpPr>
        <p:grpSpPr>
          <a:xfrm>
            <a:off x="5592303" y="3705592"/>
            <a:ext cx="324882" cy="291244"/>
            <a:chOff x="4119318" y="3014572"/>
            <a:chExt cx="341126" cy="305806"/>
          </a:xfrm>
        </p:grpSpPr>
        <p:sp>
          <p:nvSpPr>
            <p:cNvPr id="9181" name="Google Shape;9181;p27"/>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82" name="Google Shape;9182;p27"/>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83" name="Google Shape;9183;p27"/>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84" name="Google Shape;9184;p27"/>
          <p:cNvGrpSpPr/>
          <p:nvPr/>
        </p:nvGrpSpPr>
        <p:grpSpPr>
          <a:xfrm>
            <a:off x="6314493" y="3695513"/>
            <a:ext cx="288564" cy="324850"/>
            <a:chOff x="4725218" y="3003986"/>
            <a:chExt cx="302992" cy="341093"/>
          </a:xfrm>
        </p:grpSpPr>
        <p:sp>
          <p:nvSpPr>
            <p:cNvPr id="9185" name="Google Shape;9185;p27"/>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86" name="Google Shape;9186;p27"/>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87" name="Google Shape;9187;p27"/>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88" name="Google Shape;9188;p27"/>
          <p:cNvGrpSpPr/>
          <p:nvPr/>
        </p:nvGrpSpPr>
        <p:grpSpPr>
          <a:xfrm>
            <a:off x="6993127" y="3685043"/>
            <a:ext cx="324177" cy="325532"/>
            <a:chOff x="5290168" y="3002563"/>
            <a:chExt cx="340386" cy="341809"/>
          </a:xfrm>
        </p:grpSpPr>
        <p:sp>
          <p:nvSpPr>
            <p:cNvPr id="9189" name="Google Shape;9189;p27"/>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90" name="Google Shape;9190;p27"/>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91" name="Google Shape;9191;p27"/>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92" name="Google Shape;9192;p27"/>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93" name="Google Shape;9193;p27"/>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94" name="Google Shape;9194;p27"/>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95" name="Google Shape;9195;p27"/>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96" name="Google Shape;9196;p27"/>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197" name="Google Shape;9197;p27"/>
          <p:cNvGrpSpPr/>
          <p:nvPr/>
        </p:nvGrpSpPr>
        <p:grpSpPr>
          <a:xfrm>
            <a:off x="7692085" y="3775547"/>
            <a:ext cx="326210" cy="166140"/>
            <a:chOff x="5881241" y="3088023"/>
            <a:chExt cx="342521" cy="174447"/>
          </a:xfrm>
        </p:grpSpPr>
        <p:sp>
          <p:nvSpPr>
            <p:cNvPr id="9198" name="Google Shape;9198;p27"/>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199" name="Google Shape;9199;p27"/>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00" name="Google Shape;9200;p27"/>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01" name="Google Shape;9201;p27"/>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02" name="Google Shape;9202;p27"/>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03" name="Google Shape;9203;p27"/>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204" name="Google Shape;9204;p27"/>
          <p:cNvSpPr/>
          <p:nvPr/>
        </p:nvSpPr>
        <p:spPr>
          <a:xfrm>
            <a:off x="8390562" y="3666205"/>
            <a:ext cx="324878" cy="324878"/>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205" name="Google Shape;9205;p27"/>
          <p:cNvGrpSpPr/>
          <p:nvPr/>
        </p:nvGrpSpPr>
        <p:grpSpPr>
          <a:xfrm>
            <a:off x="9130552" y="3684788"/>
            <a:ext cx="232705" cy="324458"/>
            <a:chOff x="7091619" y="3002296"/>
            <a:chExt cx="244340" cy="340681"/>
          </a:xfrm>
        </p:grpSpPr>
        <p:sp>
          <p:nvSpPr>
            <p:cNvPr id="9206" name="Google Shape;9206;p27"/>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07" name="Google Shape;9207;p27"/>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08" name="Google Shape;9208;p27"/>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09" name="Google Shape;9209;p27"/>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10" name="Google Shape;9210;p27"/>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11" name="Google Shape;9211;p27"/>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212" name="Google Shape;9212;p27"/>
          <p:cNvGrpSpPr/>
          <p:nvPr/>
        </p:nvGrpSpPr>
        <p:grpSpPr>
          <a:xfrm>
            <a:off x="9086160" y="4219730"/>
            <a:ext cx="325532" cy="326210"/>
            <a:chOff x="7045004" y="3563983"/>
            <a:chExt cx="341809" cy="342521"/>
          </a:xfrm>
        </p:grpSpPr>
        <p:sp>
          <p:nvSpPr>
            <p:cNvPr id="9213" name="Google Shape;9213;p27"/>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14" name="Google Shape;9214;p27"/>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15" name="Google Shape;9215;p27"/>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16" name="Google Shape;9216;p27"/>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17" name="Google Shape;9217;p27"/>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18" name="Google Shape;9218;p27"/>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219" name="Google Shape;9219;p27"/>
          <p:cNvSpPr/>
          <p:nvPr/>
        </p:nvSpPr>
        <p:spPr>
          <a:xfrm>
            <a:off x="8391917" y="4217018"/>
            <a:ext cx="326884" cy="328239"/>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220" name="Google Shape;9220;p27"/>
          <p:cNvGrpSpPr/>
          <p:nvPr/>
        </p:nvGrpSpPr>
        <p:grpSpPr>
          <a:xfrm>
            <a:off x="7692734" y="4254240"/>
            <a:ext cx="324881" cy="324855"/>
            <a:chOff x="5881923" y="3585867"/>
            <a:chExt cx="341125" cy="341098"/>
          </a:xfrm>
        </p:grpSpPr>
        <p:sp>
          <p:nvSpPr>
            <p:cNvPr id="9221" name="Google Shape;9221;p27"/>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22" name="Google Shape;9222;p27"/>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23" name="Google Shape;9223;p27"/>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24" name="Google Shape;9224;p27"/>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25" name="Google Shape;9225;p27"/>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26" name="Google Shape;9226;p27"/>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27" name="Google Shape;9227;p27"/>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28" name="Google Shape;9228;p27"/>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29" name="Google Shape;9229;p27"/>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30" name="Google Shape;9230;p27"/>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31" name="Google Shape;9231;p27"/>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32" name="Google Shape;9232;p27"/>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233" name="Google Shape;9233;p27"/>
          <p:cNvSpPr/>
          <p:nvPr/>
        </p:nvSpPr>
        <p:spPr>
          <a:xfrm>
            <a:off x="7025249" y="4228843"/>
            <a:ext cx="269725" cy="328210"/>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234" name="Google Shape;9234;p27"/>
          <p:cNvGrpSpPr/>
          <p:nvPr/>
        </p:nvGrpSpPr>
        <p:grpSpPr>
          <a:xfrm>
            <a:off x="6295657" y="4268521"/>
            <a:ext cx="324878" cy="269021"/>
            <a:chOff x="4705440" y="3605646"/>
            <a:chExt cx="341122" cy="282472"/>
          </a:xfrm>
        </p:grpSpPr>
        <p:sp>
          <p:nvSpPr>
            <p:cNvPr id="9235" name="Google Shape;9235;p27"/>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36" name="Google Shape;9236;p27"/>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37" name="Google Shape;9237;p27"/>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38" name="Google Shape;9238;p27"/>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39" name="Google Shape;9239;p27"/>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40" name="Google Shape;9240;p27"/>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41" name="Google Shape;9241;p27"/>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242" name="Google Shape;9242;p27"/>
          <p:cNvSpPr/>
          <p:nvPr/>
        </p:nvSpPr>
        <p:spPr>
          <a:xfrm>
            <a:off x="5591653" y="4252988"/>
            <a:ext cx="326206" cy="277152"/>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243" name="Google Shape;9243;p27"/>
          <p:cNvGrpSpPr/>
          <p:nvPr/>
        </p:nvGrpSpPr>
        <p:grpSpPr>
          <a:xfrm>
            <a:off x="4929306" y="4220696"/>
            <a:ext cx="184975" cy="324177"/>
            <a:chOff x="3575570" y="3574570"/>
            <a:chExt cx="194224" cy="340386"/>
          </a:xfrm>
        </p:grpSpPr>
        <p:sp>
          <p:nvSpPr>
            <p:cNvPr id="9244" name="Google Shape;9244;p27"/>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45" name="Google Shape;9245;p27"/>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46" name="Google Shape;9246;p27"/>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47" name="Google Shape;9247;p27"/>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248" name="Google Shape;9248;p27"/>
          <p:cNvGrpSpPr/>
          <p:nvPr/>
        </p:nvGrpSpPr>
        <p:grpSpPr>
          <a:xfrm>
            <a:off x="4198071" y="4240251"/>
            <a:ext cx="324883" cy="325560"/>
            <a:chOff x="2950603" y="3575963"/>
            <a:chExt cx="341127" cy="341838"/>
          </a:xfrm>
        </p:grpSpPr>
        <p:sp>
          <p:nvSpPr>
            <p:cNvPr id="9249" name="Google Shape;9249;p27"/>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50" name="Google Shape;9250;p27"/>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51" name="Google Shape;9251;p27"/>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52" name="Google Shape;9252;p27"/>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53" name="Google Shape;9253;p27"/>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54" name="Google Shape;9254;p27"/>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55" name="Google Shape;9255;p27"/>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56" name="Google Shape;9256;p27"/>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57" name="Google Shape;9257;p27"/>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258" name="Google Shape;9258;p27"/>
          <p:cNvSpPr/>
          <p:nvPr/>
        </p:nvSpPr>
        <p:spPr>
          <a:xfrm>
            <a:off x="3485830" y="4227845"/>
            <a:ext cx="324878" cy="325556"/>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259" name="Google Shape;9259;p27"/>
          <p:cNvGrpSpPr/>
          <p:nvPr/>
        </p:nvGrpSpPr>
        <p:grpSpPr>
          <a:xfrm>
            <a:off x="2782318" y="4319320"/>
            <a:ext cx="324205" cy="178256"/>
            <a:chOff x="1759293" y="3649414"/>
            <a:chExt cx="340415" cy="187169"/>
          </a:xfrm>
        </p:grpSpPr>
        <p:sp>
          <p:nvSpPr>
            <p:cNvPr id="9260" name="Google Shape;9260;p27"/>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61" name="Google Shape;9261;p27"/>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62" name="Google Shape;9262;p27"/>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63" name="Google Shape;9263;p27"/>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64" name="Google Shape;9264;p27"/>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65" name="Google Shape;9265;p27"/>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266" name="Google Shape;9266;p27"/>
          <p:cNvGrpSpPr/>
          <p:nvPr/>
        </p:nvGrpSpPr>
        <p:grpSpPr>
          <a:xfrm>
            <a:off x="2781666" y="4803539"/>
            <a:ext cx="324175" cy="324881"/>
            <a:chOff x="1758611" y="4157845"/>
            <a:chExt cx="340384" cy="341125"/>
          </a:xfrm>
        </p:grpSpPr>
        <p:sp>
          <p:nvSpPr>
            <p:cNvPr id="9267" name="Google Shape;9267;p27"/>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68" name="Google Shape;9268;p27"/>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69" name="Google Shape;9269;p27"/>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70" name="Google Shape;9270;p27"/>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271" name="Google Shape;9271;p27"/>
          <p:cNvSpPr/>
          <p:nvPr/>
        </p:nvSpPr>
        <p:spPr>
          <a:xfrm>
            <a:off x="3518165" y="4763838"/>
            <a:ext cx="259558" cy="327223"/>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272" name="Google Shape;9272;p27"/>
          <p:cNvGrpSpPr/>
          <p:nvPr/>
        </p:nvGrpSpPr>
        <p:grpSpPr>
          <a:xfrm>
            <a:off x="4206825" y="4771579"/>
            <a:ext cx="307373" cy="284498"/>
            <a:chOff x="2959796" y="4133855"/>
            <a:chExt cx="322742" cy="298723"/>
          </a:xfrm>
        </p:grpSpPr>
        <p:sp>
          <p:nvSpPr>
            <p:cNvPr id="9273" name="Google Shape;9273;p27"/>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74" name="Google Shape;9274;p27"/>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75" name="Google Shape;9275;p27"/>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76" name="Google Shape;9276;p27"/>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77" name="Google Shape;9277;p27"/>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78" name="Google Shape;9278;p27"/>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79" name="Google Shape;9279;p27"/>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80" name="Google Shape;9280;p27"/>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81" name="Google Shape;9281;p27"/>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82" name="Google Shape;9282;p27"/>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83" name="Google Shape;9283;p27"/>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84" name="Google Shape;9284;p27"/>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285" name="Google Shape;9285;p27"/>
          <p:cNvSpPr/>
          <p:nvPr/>
        </p:nvSpPr>
        <p:spPr>
          <a:xfrm>
            <a:off x="4858705" y="4767990"/>
            <a:ext cx="324850" cy="324850"/>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nvGrpSpPr>
          <p:cNvPr id="9286" name="Google Shape;9286;p27"/>
          <p:cNvGrpSpPr/>
          <p:nvPr/>
        </p:nvGrpSpPr>
        <p:grpSpPr>
          <a:xfrm>
            <a:off x="5591654" y="4768508"/>
            <a:ext cx="324853" cy="325532"/>
            <a:chOff x="4118636" y="4140201"/>
            <a:chExt cx="341096" cy="341809"/>
          </a:xfrm>
        </p:grpSpPr>
        <p:sp>
          <p:nvSpPr>
            <p:cNvPr id="9287" name="Google Shape;9287;p27"/>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88" name="Google Shape;9288;p27"/>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89" name="Google Shape;9289;p27"/>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90" name="Google Shape;9290;p27"/>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91" name="Google Shape;9291;p27"/>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92" name="Google Shape;9292;p27"/>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293" name="Google Shape;9293;p27"/>
          <p:cNvGrpSpPr/>
          <p:nvPr/>
        </p:nvGrpSpPr>
        <p:grpSpPr>
          <a:xfrm>
            <a:off x="6295660" y="4767831"/>
            <a:ext cx="325561" cy="324201"/>
            <a:chOff x="4705440" y="4139489"/>
            <a:chExt cx="341839" cy="340411"/>
          </a:xfrm>
        </p:grpSpPr>
        <p:sp>
          <p:nvSpPr>
            <p:cNvPr id="9294" name="Google Shape;9294;p27"/>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95" name="Google Shape;9295;p27"/>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96" name="Google Shape;9296;p27"/>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97" name="Google Shape;9297;p27"/>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98" name="Google Shape;9298;p27"/>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299" name="Google Shape;9299;p27"/>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00" name="Google Shape;9300;p27"/>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301" name="Google Shape;9301;p27"/>
          <p:cNvGrpSpPr/>
          <p:nvPr/>
        </p:nvGrpSpPr>
        <p:grpSpPr>
          <a:xfrm>
            <a:off x="6997685" y="4767310"/>
            <a:ext cx="324175" cy="326210"/>
            <a:chOff x="5290168" y="4143730"/>
            <a:chExt cx="340384" cy="342520"/>
          </a:xfrm>
        </p:grpSpPr>
        <p:sp>
          <p:nvSpPr>
            <p:cNvPr id="9302" name="Google Shape;9302;p27"/>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03" name="Google Shape;9303;p27"/>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04" name="Google Shape;9304;p27"/>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05" name="Google Shape;9305;p27"/>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306" name="Google Shape;9306;p27"/>
          <p:cNvGrpSpPr/>
          <p:nvPr/>
        </p:nvGrpSpPr>
        <p:grpSpPr>
          <a:xfrm>
            <a:off x="7692732" y="4798464"/>
            <a:ext cx="324882" cy="325559"/>
            <a:chOff x="5881923" y="4162085"/>
            <a:chExt cx="341126" cy="341837"/>
          </a:xfrm>
        </p:grpSpPr>
        <p:sp>
          <p:nvSpPr>
            <p:cNvPr id="9307" name="Google Shape;9307;p27"/>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08" name="Google Shape;9308;p27"/>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09" name="Google Shape;9309;p27"/>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10" name="Google Shape;9310;p27"/>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311" name="Google Shape;9311;p27"/>
          <p:cNvGrpSpPr/>
          <p:nvPr/>
        </p:nvGrpSpPr>
        <p:grpSpPr>
          <a:xfrm>
            <a:off x="8391918" y="4777263"/>
            <a:ext cx="326210" cy="283961"/>
            <a:chOff x="6458882" y="4149393"/>
            <a:chExt cx="342520" cy="298159"/>
          </a:xfrm>
        </p:grpSpPr>
        <p:sp>
          <p:nvSpPr>
            <p:cNvPr id="9312" name="Google Shape;9312;p27"/>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13" name="Google Shape;9313;p27"/>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14" name="Google Shape;9314;p27"/>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15" name="Google Shape;9315;p27"/>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16" name="Google Shape;9316;p27"/>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grpSp>
        <p:nvGrpSpPr>
          <p:cNvPr id="9317" name="Google Shape;9317;p27"/>
          <p:cNvGrpSpPr/>
          <p:nvPr/>
        </p:nvGrpSpPr>
        <p:grpSpPr>
          <a:xfrm>
            <a:off x="9086158" y="4771867"/>
            <a:ext cx="325531" cy="325531"/>
            <a:chOff x="7045004" y="4143730"/>
            <a:chExt cx="341808" cy="341808"/>
          </a:xfrm>
        </p:grpSpPr>
        <p:sp>
          <p:nvSpPr>
            <p:cNvPr id="9318" name="Google Shape;9318;p27"/>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19" name="Google Shape;9319;p27"/>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20" name="Google Shape;9320;p27"/>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21" name="Google Shape;9321;p27"/>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sp>
          <p:nvSpPr>
            <p:cNvPr id="9322" name="Google Shape;9322;p27"/>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spcFirstLastPara="1" wrap="square" lIns="87071" tIns="87071" rIns="87071" bIns="87071" anchor="ctr" anchorCtr="0">
              <a:noAutofit/>
            </a:bodyPr>
            <a:lstStyle/>
            <a:p>
              <a:pPr defTabSz="870912">
                <a:buClr>
                  <a:srgbClr val="000000"/>
                </a:buClr>
                <a:defRPr/>
              </a:pPr>
              <a:endParaRPr sz="1333" kern="0">
                <a:solidFill>
                  <a:srgbClr val="000000"/>
                </a:solidFill>
                <a:latin typeface="Arial"/>
                <a:cs typeface="Arial"/>
                <a:sym typeface="Arial"/>
              </a:endParaRPr>
            </a:p>
          </p:txBody>
        </p:sp>
      </p:grpSp>
      <p:sp>
        <p:nvSpPr>
          <p:cNvPr id="9323" name="Google Shape;9323;p27"/>
          <p:cNvSpPr txBox="1"/>
          <p:nvPr/>
        </p:nvSpPr>
        <p:spPr>
          <a:xfrm>
            <a:off x="2740143" y="2083190"/>
            <a:ext cx="6711714" cy="459429"/>
          </a:xfrm>
          <a:prstGeom prst="rect">
            <a:avLst/>
          </a:prstGeom>
          <a:noFill/>
          <a:ln>
            <a:noFill/>
          </a:ln>
        </p:spPr>
        <p:txBody>
          <a:bodyPr spcFirstLastPara="1" wrap="square" lIns="87071" tIns="87071" rIns="87071" bIns="87071" anchor="t" anchorCtr="0">
            <a:noAutofit/>
          </a:bodyPr>
          <a:lstStyle/>
          <a:p>
            <a:pPr algn="ctr" defTabSz="870912">
              <a:buClr>
                <a:srgbClr val="000000"/>
              </a:buClr>
              <a:defRPr/>
            </a:pPr>
            <a:r>
              <a:rPr lang="es" sz="1524" kern="0">
                <a:solidFill>
                  <a:srgbClr val="FFFFFF"/>
                </a:solidFill>
                <a:latin typeface="Arial"/>
                <a:cs typeface="Arial"/>
                <a:sym typeface="Arial"/>
              </a:rPr>
              <a:t>Infographic Elements</a:t>
            </a:r>
            <a:endParaRPr sz="1524" kern="0">
              <a:solidFill>
                <a:srgbClr val="FFFFFF"/>
              </a:solidFill>
              <a:latin typeface="Arial"/>
              <a:cs typeface="Arial"/>
              <a:sym typeface="Arial"/>
            </a:endParaRPr>
          </a:p>
        </p:txBody>
      </p:sp>
      <p:sp>
        <p:nvSpPr>
          <p:cNvPr id="9324" name="Google Shape;9324;p27"/>
          <p:cNvSpPr txBox="1">
            <a:spLocks noGrp="1"/>
          </p:cNvSpPr>
          <p:nvPr>
            <p:ph type="title"/>
          </p:nvPr>
        </p:nvSpPr>
        <p:spPr>
          <a:xfrm>
            <a:off x="2740143" y="1288143"/>
            <a:ext cx="6711714" cy="459429"/>
          </a:xfrm>
          <a:prstGeom prst="rect">
            <a:avLst/>
          </a:prstGeom>
        </p:spPr>
        <p:txBody>
          <a:bodyPr spcFirstLastPara="1" wrap="square" lIns="87071" tIns="87071" rIns="87071" bIns="87071" anchor="t" anchorCtr="0">
            <a:noAutofit/>
          </a:bodyPr>
          <a:lstStyle/>
          <a:p>
            <a:r>
              <a:rPr lang="es">
                <a:solidFill>
                  <a:schemeClr val="lt1"/>
                </a:solidFill>
              </a:rPr>
              <a:t>Premium Icons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328"/>
        <p:cNvGrpSpPr/>
        <p:nvPr/>
      </p:nvGrpSpPr>
      <p:grpSpPr>
        <a:xfrm>
          <a:off x="0" y="0"/>
          <a:ext cx="0" cy="0"/>
          <a:chOff x="0" y="0"/>
          <a:chExt cx="0" cy="0"/>
        </a:xfrm>
      </p:grpSpPr>
      <p:pic>
        <p:nvPicPr>
          <p:cNvPr id="9329" name="Google Shape;9329;p28">
            <a:hlinkClick r:id="rId3"/>
          </p:cNvPr>
          <p:cNvPicPr preferRelativeResize="0"/>
          <p:nvPr/>
        </p:nvPicPr>
        <p:blipFill>
          <a:blip r:embed="rId4">
            <a:alphaModFix/>
          </a:blip>
          <a:stretch>
            <a:fillRect/>
          </a:stretch>
        </p:blipFill>
        <p:spPr>
          <a:xfrm>
            <a:off x="5028441" y="3001691"/>
            <a:ext cx="2135118" cy="85461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5D03-E687-5545-F4A7-E434CB8896D7}"/>
              </a:ext>
            </a:extLst>
          </p:cNvPr>
          <p:cNvSpPr>
            <a:spLocks noGrp="1"/>
          </p:cNvSpPr>
          <p:nvPr>
            <p:ph type="title"/>
          </p:nvPr>
        </p:nvSpPr>
        <p:spPr>
          <a:xfrm>
            <a:off x="3191542" y="2564264"/>
            <a:ext cx="6014400" cy="864736"/>
          </a:xfrm>
        </p:spPr>
        <p:txBody>
          <a:bodyPr/>
          <a:lstStyle/>
          <a:p>
            <a:r>
              <a:rPr lang="en-US" dirty="0" err="1"/>
              <a:t>Onmouse</a:t>
            </a:r>
            <a:r>
              <a:rPr lang="en-US" dirty="0"/>
              <a:t>: Phi </a:t>
            </a:r>
            <a:r>
              <a:rPr lang="en-US" dirty="0" err="1"/>
              <a:t>kim</a:t>
            </a:r>
            <a:r>
              <a:rPr lang="en-US" dirty="0"/>
              <a:t> </a:t>
            </a:r>
            <a:r>
              <a:rPr lang="en-US" dirty="0" err="1"/>
              <a:t>thông</a:t>
            </a:r>
            <a:r>
              <a:rPr lang="en-US" dirty="0"/>
              <a:t> </a:t>
            </a:r>
            <a:r>
              <a:rPr lang="en-US" dirty="0" err="1"/>
              <a:t>thường</a:t>
            </a:r>
            <a:endParaRPr lang="en-US" dirty="0"/>
          </a:p>
        </p:txBody>
      </p:sp>
      <p:sp>
        <p:nvSpPr>
          <p:cNvPr id="3" name="Text Placeholder 2">
            <a:extLst>
              <a:ext uri="{FF2B5EF4-FFF2-40B4-BE49-F238E27FC236}">
                <a16:creationId xmlns:a16="http://schemas.microsoft.com/office/drawing/2014/main" id="{33E43751-9D87-C775-FED0-F779E4A8A1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206935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 name="Picture 10" descr="84,000+ Chemistry Background Illustrations, Royalty-Free ...">
            <a:hlinkHover r:id="rId3" action="ppaction://hlinksldjump"/>
            <a:extLst>
              <a:ext uri="{FF2B5EF4-FFF2-40B4-BE49-F238E27FC236}">
                <a16:creationId xmlns:a16="http://schemas.microsoft.com/office/drawing/2014/main" id="{574A001C-BA8F-DF57-59AE-F009FEB2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956"/>
            <a:ext cx="12192000" cy="66820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D353365A-ADD0-B0C4-0E96-FD0205F087D7}"/>
              </a:ext>
            </a:extLst>
          </p:cNvPr>
          <p:cNvSpPr/>
          <p:nvPr/>
        </p:nvSpPr>
        <p:spPr>
          <a:xfrm>
            <a:off x="812800" y="502060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800" dirty="0">
                <a:solidFill>
                  <a:schemeClr val="tx1"/>
                </a:solidFill>
              </a:rPr>
              <a:t>19</a:t>
            </a:r>
          </a:p>
          <a:p>
            <a:pPr algn="ctr"/>
            <a:r>
              <a:rPr lang="en-US" dirty="0">
                <a:solidFill>
                  <a:schemeClr val="tx1"/>
                </a:solidFill>
              </a:rPr>
              <a:t>K</a:t>
            </a:r>
          </a:p>
          <a:p>
            <a:pPr algn="ctr"/>
            <a:r>
              <a:rPr lang="en-US" sz="800" dirty="0">
                <a:solidFill>
                  <a:schemeClr val="tx1"/>
                </a:solidFill>
              </a:rPr>
              <a:t>Potassium</a:t>
            </a:r>
          </a:p>
          <a:p>
            <a:pPr algn="ctr"/>
            <a:r>
              <a:rPr lang="en-US" sz="800" dirty="0">
                <a:solidFill>
                  <a:schemeClr val="tx1"/>
                </a:solidFill>
              </a:rPr>
              <a:t>39.098</a:t>
            </a:r>
          </a:p>
        </p:txBody>
      </p:sp>
      <p:sp>
        <p:nvSpPr>
          <p:cNvPr id="18" name="Rectangle: Rounded Corners 17">
            <a:extLst>
              <a:ext uri="{FF2B5EF4-FFF2-40B4-BE49-F238E27FC236}">
                <a16:creationId xmlns:a16="http://schemas.microsoft.com/office/drawing/2014/main" id="{CAC92C11-19A0-0DF3-26A1-26485C25030A}"/>
              </a:ext>
            </a:extLst>
          </p:cNvPr>
          <p:cNvSpPr/>
          <p:nvPr/>
        </p:nvSpPr>
        <p:spPr>
          <a:xfrm>
            <a:off x="1402016" y="5020599"/>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20</a:t>
            </a:r>
          </a:p>
          <a:p>
            <a:pPr algn="ctr"/>
            <a:r>
              <a:rPr lang="en-US" dirty="0">
                <a:solidFill>
                  <a:schemeClr val="tx1"/>
                </a:solidFill>
              </a:rPr>
              <a:t>Ca</a:t>
            </a:r>
          </a:p>
          <a:p>
            <a:pPr algn="ctr"/>
            <a:r>
              <a:rPr lang="en-US" sz="800" dirty="0">
                <a:solidFill>
                  <a:schemeClr val="tx1"/>
                </a:solidFill>
              </a:rPr>
              <a:t>Calcium</a:t>
            </a:r>
          </a:p>
          <a:p>
            <a:pPr algn="ctr"/>
            <a:r>
              <a:rPr lang="en-US" sz="800" dirty="0">
                <a:solidFill>
                  <a:schemeClr val="tx1"/>
                </a:solidFill>
              </a:rPr>
              <a:t>40.078</a:t>
            </a:r>
          </a:p>
        </p:txBody>
      </p:sp>
      <p:sp>
        <p:nvSpPr>
          <p:cNvPr id="19" name="Rectangle: Rounded Corners 18">
            <a:extLst>
              <a:ext uri="{FF2B5EF4-FFF2-40B4-BE49-F238E27FC236}">
                <a16:creationId xmlns:a16="http://schemas.microsoft.com/office/drawing/2014/main" id="{F380EA0C-61FC-B43B-DD06-102CE2C583A7}"/>
              </a:ext>
            </a:extLst>
          </p:cNvPr>
          <p:cNvSpPr/>
          <p:nvPr/>
        </p:nvSpPr>
        <p:spPr>
          <a:xfrm>
            <a:off x="2002785" y="5020597"/>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21</a:t>
            </a:r>
          </a:p>
          <a:p>
            <a:pPr algn="ctr"/>
            <a:r>
              <a:rPr lang="en-US" dirty="0">
                <a:solidFill>
                  <a:schemeClr val="tx1"/>
                </a:solidFill>
              </a:rPr>
              <a:t>Sc</a:t>
            </a:r>
          </a:p>
          <a:p>
            <a:pPr algn="ctr"/>
            <a:r>
              <a:rPr lang="en-US" sz="800" dirty="0">
                <a:solidFill>
                  <a:schemeClr val="tx1"/>
                </a:solidFill>
              </a:rPr>
              <a:t>Scandium</a:t>
            </a:r>
          </a:p>
          <a:p>
            <a:pPr algn="ctr"/>
            <a:r>
              <a:rPr lang="en-US" sz="800" dirty="0">
                <a:solidFill>
                  <a:schemeClr val="tx1"/>
                </a:solidFill>
              </a:rPr>
              <a:t>44.956</a:t>
            </a:r>
          </a:p>
        </p:txBody>
      </p:sp>
      <p:sp>
        <p:nvSpPr>
          <p:cNvPr id="20" name="Rectangle: Rounded Corners 19">
            <a:extLst>
              <a:ext uri="{FF2B5EF4-FFF2-40B4-BE49-F238E27FC236}">
                <a16:creationId xmlns:a16="http://schemas.microsoft.com/office/drawing/2014/main" id="{A9686C44-FB8E-1BB4-199D-47F94241B42C}"/>
              </a:ext>
            </a:extLst>
          </p:cNvPr>
          <p:cNvSpPr/>
          <p:nvPr/>
        </p:nvSpPr>
        <p:spPr>
          <a:xfrm>
            <a:off x="2597779"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22</a:t>
            </a:r>
          </a:p>
          <a:p>
            <a:pPr algn="ctr"/>
            <a:r>
              <a:rPr lang="en-US" dirty="0">
                <a:solidFill>
                  <a:schemeClr val="tx1"/>
                </a:solidFill>
              </a:rPr>
              <a:t>Ti</a:t>
            </a:r>
          </a:p>
          <a:p>
            <a:pPr algn="ctr"/>
            <a:r>
              <a:rPr lang="en-US" sz="800" dirty="0">
                <a:solidFill>
                  <a:schemeClr val="tx1"/>
                </a:solidFill>
              </a:rPr>
              <a:t>Titanium</a:t>
            </a:r>
          </a:p>
          <a:p>
            <a:pPr algn="ctr"/>
            <a:r>
              <a:rPr lang="en-US" sz="800" dirty="0">
                <a:solidFill>
                  <a:schemeClr val="tx1"/>
                </a:solidFill>
              </a:rPr>
              <a:t>47.867</a:t>
            </a:r>
          </a:p>
        </p:txBody>
      </p:sp>
      <p:sp>
        <p:nvSpPr>
          <p:cNvPr id="21" name="Rectangle: Rounded Corners 20">
            <a:extLst>
              <a:ext uri="{FF2B5EF4-FFF2-40B4-BE49-F238E27FC236}">
                <a16:creationId xmlns:a16="http://schemas.microsoft.com/office/drawing/2014/main" id="{CDF57741-EE1D-DDB8-20C8-634C45D2D420}"/>
              </a:ext>
            </a:extLst>
          </p:cNvPr>
          <p:cNvSpPr/>
          <p:nvPr/>
        </p:nvSpPr>
        <p:spPr>
          <a:xfrm>
            <a:off x="3186994"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23</a:t>
            </a:r>
          </a:p>
          <a:p>
            <a:pPr algn="ctr"/>
            <a:r>
              <a:rPr lang="en-US" dirty="0">
                <a:solidFill>
                  <a:schemeClr val="tx1"/>
                </a:solidFill>
              </a:rPr>
              <a:t>V</a:t>
            </a:r>
          </a:p>
          <a:p>
            <a:pPr algn="ctr"/>
            <a:r>
              <a:rPr lang="en-US" sz="800" dirty="0">
                <a:solidFill>
                  <a:schemeClr val="tx1"/>
                </a:solidFill>
              </a:rPr>
              <a:t>Vanadium</a:t>
            </a:r>
          </a:p>
          <a:p>
            <a:pPr algn="ctr"/>
            <a:r>
              <a:rPr lang="en-US" sz="800" dirty="0">
                <a:solidFill>
                  <a:schemeClr val="tx1"/>
                </a:solidFill>
              </a:rPr>
              <a:t>50.942</a:t>
            </a:r>
          </a:p>
        </p:txBody>
      </p:sp>
      <p:sp>
        <p:nvSpPr>
          <p:cNvPr id="22" name="Rectangle: Rounded Corners 21">
            <a:extLst>
              <a:ext uri="{FF2B5EF4-FFF2-40B4-BE49-F238E27FC236}">
                <a16:creationId xmlns:a16="http://schemas.microsoft.com/office/drawing/2014/main" id="{142AF67D-3709-C3A7-E843-CED3C9F56CC4}"/>
              </a:ext>
            </a:extLst>
          </p:cNvPr>
          <p:cNvSpPr/>
          <p:nvPr/>
        </p:nvSpPr>
        <p:spPr>
          <a:xfrm>
            <a:off x="3781987"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24</a:t>
            </a:r>
          </a:p>
          <a:p>
            <a:pPr algn="ctr"/>
            <a:r>
              <a:rPr lang="en-US" dirty="0">
                <a:solidFill>
                  <a:schemeClr val="tx1"/>
                </a:solidFill>
              </a:rPr>
              <a:t>Cr</a:t>
            </a:r>
          </a:p>
          <a:p>
            <a:pPr algn="ctr"/>
            <a:r>
              <a:rPr lang="en-US" sz="800" dirty="0">
                <a:solidFill>
                  <a:schemeClr val="tx1"/>
                </a:solidFill>
              </a:rPr>
              <a:t>Chromium</a:t>
            </a:r>
          </a:p>
          <a:p>
            <a:pPr algn="ctr"/>
            <a:r>
              <a:rPr lang="en-US" sz="800" dirty="0">
                <a:solidFill>
                  <a:schemeClr val="tx1"/>
                </a:solidFill>
              </a:rPr>
              <a:t>51.996</a:t>
            </a:r>
          </a:p>
        </p:txBody>
      </p:sp>
      <p:sp>
        <p:nvSpPr>
          <p:cNvPr id="23" name="Rectangle: Rounded Corners 22">
            <a:extLst>
              <a:ext uri="{FF2B5EF4-FFF2-40B4-BE49-F238E27FC236}">
                <a16:creationId xmlns:a16="http://schemas.microsoft.com/office/drawing/2014/main" id="{8596130B-7A50-A97D-DD7E-2A31DBE2291D}"/>
              </a:ext>
            </a:extLst>
          </p:cNvPr>
          <p:cNvSpPr/>
          <p:nvPr/>
        </p:nvSpPr>
        <p:spPr>
          <a:xfrm>
            <a:off x="4376982"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25</a:t>
            </a:r>
          </a:p>
          <a:p>
            <a:pPr algn="ctr"/>
            <a:r>
              <a:rPr lang="en-US" dirty="0">
                <a:solidFill>
                  <a:schemeClr val="tx1"/>
                </a:solidFill>
              </a:rPr>
              <a:t>Mn</a:t>
            </a:r>
          </a:p>
          <a:p>
            <a:pPr algn="ctr"/>
            <a:r>
              <a:rPr lang="en-US" sz="800" dirty="0">
                <a:solidFill>
                  <a:schemeClr val="tx1"/>
                </a:solidFill>
              </a:rPr>
              <a:t>Manganese</a:t>
            </a:r>
          </a:p>
          <a:p>
            <a:pPr algn="ctr"/>
            <a:r>
              <a:rPr lang="en-US" sz="800" dirty="0">
                <a:solidFill>
                  <a:schemeClr val="tx1"/>
                </a:solidFill>
              </a:rPr>
              <a:t>54.938</a:t>
            </a:r>
          </a:p>
        </p:txBody>
      </p:sp>
      <p:sp>
        <p:nvSpPr>
          <p:cNvPr id="24" name="Rectangle: Rounded Corners 23">
            <a:extLst>
              <a:ext uri="{FF2B5EF4-FFF2-40B4-BE49-F238E27FC236}">
                <a16:creationId xmlns:a16="http://schemas.microsoft.com/office/drawing/2014/main" id="{02B73FD6-E75D-4C02-8890-1F9D43FBAC49}"/>
              </a:ext>
            </a:extLst>
          </p:cNvPr>
          <p:cNvSpPr/>
          <p:nvPr/>
        </p:nvSpPr>
        <p:spPr>
          <a:xfrm>
            <a:off x="4975457"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26</a:t>
            </a:r>
          </a:p>
          <a:p>
            <a:pPr algn="ctr"/>
            <a:r>
              <a:rPr lang="en-US" dirty="0">
                <a:solidFill>
                  <a:schemeClr val="tx1"/>
                </a:solidFill>
              </a:rPr>
              <a:t>Fe</a:t>
            </a:r>
          </a:p>
          <a:p>
            <a:pPr algn="ctr"/>
            <a:r>
              <a:rPr lang="en-US" sz="800" dirty="0">
                <a:solidFill>
                  <a:schemeClr val="tx1"/>
                </a:solidFill>
              </a:rPr>
              <a:t>Iron</a:t>
            </a:r>
          </a:p>
          <a:p>
            <a:pPr algn="ctr"/>
            <a:r>
              <a:rPr lang="en-US" sz="800" dirty="0">
                <a:solidFill>
                  <a:schemeClr val="tx1"/>
                </a:solidFill>
              </a:rPr>
              <a:t>55.845</a:t>
            </a:r>
          </a:p>
        </p:txBody>
      </p:sp>
      <p:sp>
        <p:nvSpPr>
          <p:cNvPr id="25" name="Rectangle: Rounded Corners 24">
            <a:extLst>
              <a:ext uri="{FF2B5EF4-FFF2-40B4-BE49-F238E27FC236}">
                <a16:creationId xmlns:a16="http://schemas.microsoft.com/office/drawing/2014/main" id="{5702DF86-AC46-B422-1540-63325358B537}"/>
              </a:ext>
            </a:extLst>
          </p:cNvPr>
          <p:cNvSpPr/>
          <p:nvPr/>
        </p:nvSpPr>
        <p:spPr>
          <a:xfrm>
            <a:off x="5569478"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27</a:t>
            </a:r>
          </a:p>
          <a:p>
            <a:pPr algn="ctr"/>
            <a:r>
              <a:rPr lang="en-US" dirty="0">
                <a:solidFill>
                  <a:schemeClr val="tx1"/>
                </a:solidFill>
              </a:rPr>
              <a:t>Co</a:t>
            </a:r>
          </a:p>
          <a:p>
            <a:pPr algn="ctr"/>
            <a:r>
              <a:rPr lang="en-US" sz="800" dirty="0">
                <a:solidFill>
                  <a:schemeClr val="tx1"/>
                </a:solidFill>
              </a:rPr>
              <a:t>Cobalt</a:t>
            </a:r>
          </a:p>
          <a:p>
            <a:pPr algn="ctr"/>
            <a:r>
              <a:rPr lang="en-US" sz="800" dirty="0">
                <a:solidFill>
                  <a:schemeClr val="tx1"/>
                </a:solidFill>
              </a:rPr>
              <a:t>58.933</a:t>
            </a:r>
          </a:p>
        </p:txBody>
      </p:sp>
      <p:sp>
        <p:nvSpPr>
          <p:cNvPr id="26" name="Rectangle: Rounded Corners 25">
            <a:extLst>
              <a:ext uri="{FF2B5EF4-FFF2-40B4-BE49-F238E27FC236}">
                <a16:creationId xmlns:a16="http://schemas.microsoft.com/office/drawing/2014/main" id="{27358AE0-A340-C1A8-1EB9-FA7B067C0772}"/>
              </a:ext>
            </a:extLst>
          </p:cNvPr>
          <p:cNvSpPr/>
          <p:nvPr/>
        </p:nvSpPr>
        <p:spPr>
          <a:xfrm>
            <a:off x="6144632"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28</a:t>
            </a:r>
          </a:p>
          <a:p>
            <a:pPr algn="ctr"/>
            <a:r>
              <a:rPr lang="en-US" dirty="0">
                <a:solidFill>
                  <a:schemeClr val="tx1"/>
                </a:solidFill>
              </a:rPr>
              <a:t>Ni</a:t>
            </a:r>
          </a:p>
          <a:p>
            <a:pPr algn="ctr"/>
            <a:r>
              <a:rPr lang="en-US" sz="800" dirty="0">
                <a:solidFill>
                  <a:schemeClr val="tx1"/>
                </a:solidFill>
              </a:rPr>
              <a:t>Nickel</a:t>
            </a:r>
          </a:p>
          <a:p>
            <a:pPr algn="ctr"/>
            <a:r>
              <a:rPr lang="en-US" sz="800" dirty="0">
                <a:solidFill>
                  <a:schemeClr val="tx1"/>
                </a:solidFill>
              </a:rPr>
              <a:t>58.693</a:t>
            </a:r>
          </a:p>
        </p:txBody>
      </p:sp>
      <p:sp>
        <p:nvSpPr>
          <p:cNvPr id="27" name="Rectangle: Rounded Corners 26">
            <a:extLst>
              <a:ext uri="{FF2B5EF4-FFF2-40B4-BE49-F238E27FC236}">
                <a16:creationId xmlns:a16="http://schemas.microsoft.com/office/drawing/2014/main" id="{144FBEFB-360A-5AA5-6BFE-0033A22679D3}"/>
              </a:ext>
            </a:extLst>
          </p:cNvPr>
          <p:cNvSpPr/>
          <p:nvPr/>
        </p:nvSpPr>
        <p:spPr>
          <a:xfrm>
            <a:off x="6719785"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29</a:t>
            </a:r>
          </a:p>
          <a:p>
            <a:pPr algn="ctr"/>
            <a:r>
              <a:rPr lang="en-US" dirty="0">
                <a:solidFill>
                  <a:schemeClr val="tx1"/>
                </a:solidFill>
              </a:rPr>
              <a:t>Cu</a:t>
            </a:r>
          </a:p>
          <a:p>
            <a:pPr algn="ctr"/>
            <a:r>
              <a:rPr lang="en-US" sz="800" dirty="0">
                <a:solidFill>
                  <a:schemeClr val="tx1"/>
                </a:solidFill>
              </a:rPr>
              <a:t>Copper</a:t>
            </a:r>
          </a:p>
          <a:p>
            <a:pPr algn="ctr"/>
            <a:r>
              <a:rPr lang="en-US" sz="800" dirty="0">
                <a:solidFill>
                  <a:schemeClr val="tx1"/>
                </a:solidFill>
              </a:rPr>
              <a:t>63.546</a:t>
            </a:r>
          </a:p>
        </p:txBody>
      </p:sp>
      <p:sp>
        <p:nvSpPr>
          <p:cNvPr id="28" name="Rectangle: Rounded Corners 27">
            <a:extLst>
              <a:ext uri="{FF2B5EF4-FFF2-40B4-BE49-F238E27FC236}">
                <a16:creationId xmlns:a16="http://schemas.microsoft.com/office/drawing/2014/main" id="{E48DF4FC-C3EB-AE62-C1F2-F307F9D9BC1A}"/>
              </a:ext>
            </a:extLst>
          </p:cNvPr>
          <p:cNvSpPr/>
          <p:nvPr/>
        </p:nvSpPr>
        <p:spPr>
          <a:xfrm>
            <a:off x="7304681" y="5020584"/>
            <a:ext cx="589216" cy="793126"/>
          </a:xfrm>
          <a:prstGeom prst="roundRect">
            <a:avLst/>
          </a:prstGeom>
          <a:solidFill>
            <a:srgbClr val="D9D9D9">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30</a:t>
            </a:r>
          </a:p>
          <a:p>
            <a:pPr algn="ctr"/>
            <a:r>
              <a:rPr lang="en-US" dirty="0">
                <a:solidFill>
                  <a:schemeClr val="tx1"/>
                </a:solidFill>
              </a:rPr>
              <a:t>Zn</a:t>
            </a:r>
          </a:p>
          <a:p>
            <a:pPr algn="ctr"/>
            <a:r>
              <a:rPr lang="en-US" sz="800" dirty="0">
                <a:solidFill>
                  <a:schemeClr val="tx1"/>
                </a:solidFill>
              </a:rPr>
              <a:t>Zinc</a:t>
            </a:r>
          </a:p>
          <a:p>
            <a:pPr algn="ctr"/>
            <a:r>
              <a:rPr lang="en-US" sz="800" dirty="0">
                <a:solidFill>
                  <a:schemeClr val="tx1"/>
                </a:solidFill>
              </a:rPr>
              <a:t>65.38</a:t>
            </a:r>
          </a:p>
        </p:txBody>
      </p:sp>
      <p:sp>
        <p:nvSpPr>
          <p:cNvPr id="29" name="Rectangle: Rounded Corners 28">
            <a:extLst>
              <a:ext uri="{FF2B5EF4-FFF2-40B4-BE49-F238E27FC236}">
                <a16:creationId xmlns:a16="http://schemas.microsoft.com/office/drawing/2014/main" id="{798F12D8-4837-6088-3636-0BC3F624F690}"/>
              </a:ext>
            </a:extLst>
          </p:cNvPr>
          <p:cNvSpPr/>
          <p:nvPr/>
        </p:nvSpPr>
        <p:spPr>
          <a:xfrm>
            <a:off x="7907912" y="5020584"/>
            <a:ext cx="589216" cy="793126"/>
          </a:xfrm>
          <a:prstGeom prst="roundRect">
            <a:avLst/>
          </a:prstGeom>
          <a:solidFill>
            <a:srgbClr val="F2F2F2">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31</a:t>
            </a:r>
          </a:p>
          <a:p>
            <a:pPr algn="ctr"/>
            <a:r>
              <a:rPr lang="en-US" dirty="0">
                <a:solidFill>
                  <a:schemeClr val="tx1"/>
                </a:solidFill>
              </a:rPr>
              <a:t>Ga</a:t>
            </a:r>
          </a:p>
          <a:p>
            <a:pPr algn="ctr"/>
            <a:r>
              <a:rPr lang="en-US" sz="800" dirty="0" err="1">
                <a:solidFill>
                  <a:schemeClr val="tx1"/>
                </a:solidFill>
              </a:rPr>
              <a:t>Galllum</a:t>
            </a:r>
            <a:endParaRPr lang="en-US" sz="800" dirty="0">
              <a:solidFill>
                <a:schemeClr val="tx1"/>
              </a:solidFill>
            </a:endParaRPr>
          </a:p>
          <a:p>
            <a:pPr algn="ctr"/>
            <a:r>
              <a:rPr lang="en-US" sz="800" dirty="0">
                <a:solidFill>
                  <a:schemeClr val="tx1"/>
                </a:solidFill>
              </a:rPr>
              <a:t>69.723</a:t>
            </a:r>
          </a:p>
        </p:txBody>
      </p:sp>
      <p:sp>
        <p:nvSpPr>
          <p:cNvPr id="30" name="Rectangle: Rounded Corners 29">
            <a:extLst>
              <a:ext uri="{FF2B5EF4-FFF2-40B4-BE49-F238E27FC236}">
                <a16:creationId xmlns:a16="http://schemas.microsoft.com/office/drawing/2014/main" id="{FDF46DA9-8371-6340-9F50-FF63D79E0214}"/>
              </a:ext>
            </a:extLst>
          </p:cNvPr>
          <p:cNvSpPr/>
          <p:nvPr/>
        </p:nvSpPr>
        <p:spPr>
          <a:xfrm>
            <a:off x="8508682" y="5020584"/>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32</a:t>
            </a:r>
          </a:p>
          <a:p>
            <a:pPr algn="ctr"/>
            <a:r>
              <a:rPr lang="en-US" dirty="0">
                <a:solidFill>
                  <a:schemeClr val="tx1"/>
                </a:solidFill>
              </a:rPr>
              <a:t>Ge</a:t>
            </a:r>
          </a:p>
          <a:p>
            <a:pPr algn="ctr"/>
            <a:r>
              <a:rPr lang="en-US" sz="800" dirty="0">
                <a:solidFill>
                  <a:schemeClr val="tx1"/>
                </a:solidFill>
              </a:rPr>
              <a:t>Germanium</a:t>
            </a:r>
          </a:p>
          <a:p>
            <a:pPr algn="ctr"/>
            <a:r>
              <a:rPr lang="en-US" sz="800" dirty="0">
                <a:solidFill>
                  <a:schemeClr val="tx1"/>
                </a:solidFill>
              </a:rPr>
              <a:t>72.630</a:t>
            </a:r>
          </a:p>
        </p:txBody>
      </p:sp>
      <p:sp>
        <p:nvSpPr>
          <p:cNvPr id="31" name="Rectangle: Rounded Corners 30">
            <a:extLst>
              <a:ext uri="{FF2B5EF4-FFF2-40B4-BE49-F238E27FC236}">
                <a16:creationId xmlns:a16="http://schemas.microsoft.com/office/drawing/2014/main" id="{9DCCE783-5F03-E73F-887A-81EB98313C22}"/>
              </a:ext>
            </a:extLst>
          </p:cNvPr>
          <p:cNvSpPr/>
          <p:nvPr/>
        </p:nvSpPr>
        <p:spPr>
          <a:xfrm>
            <a:off x="9097900" y="5020584"/>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33</a:t>
            </a:r>
          </a:p>
          <a:p>
            <a:pPr algn="ctr"/>
            <a:r>
              <a:rPr lang="en-US" dirty="0">
                <a:solidFill>
                  <a:schemeClr val="tx1"/>
                </a:solidFill>
              </a:rPr>
              <a:t>As</a:t>
            </a:r>
          </a:p>
          <a:p>
            <a:pPr algn="ctr"/>
            <a:r>
              <a:rPr lang="en-US" sz="800" dirty="0">
                <a:solidFill>
                  <a:schemeClr val="tx1"/>
                </a:solidFill>
              </a:rPr>
              <a:t>Arsenic</a:t>
            </a:r>
          </a:p>
          <a:p>
            <a:pPr algn="ctr"/>
            <a:r>
              <a:rPr lang="en-US" sz="800" dirty="0">
                <a:solidFill>
                  <a:schemeClr val="tx1"/>
                </a:solidFill>
              </a:rPr>
              <a:t>74.922</a:t>
            </a:r>
          </a:p>
        </p:txBody>
      </p:sp>
      <p:sp>
        <p:nvSpPr>
          <p:cNvPr id="1024" name="Rectangle: Rounded Corners 1023">
            <a:extLst>
              <a:ext uri="{FF2B5EF4-FFF2-40B4-BE49-F238E27FC236}">
                <a16:creationId xmlns:a16="http://schemas.microsoft.com/office/drawing/2014/main" id="{B186F91E-6DA7-7869-A970-1E39DA8BD83C}"/>
              </a:ext>
            </a:extLst>
          </p:cNvPr>
          <p:cNvSpPr/>
          <p:nvPr/>
        </p:nvSpPr>
        <p:spPr>
          <a:xfrm>
            <a:off x="9687115" y="5020584"/>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34</a:t>
            </a:r>
          </a:p>
          <a:p>
            <a:pPr algn="ctr"/>
            <a:r>
              <a:rPr lang="en-US" dirty="0">
                <a:solidFill>
                  <a:schemeClr val="tx1"/>
                </a:solidFill>
              </a:rPr>
              <a:t>Se</a:t>
            </a:r>
          </a:p>
          <a:p>
            <a:pPr algn="ctr"/>
            <a:r>
              <a:rPr lang="en-US" sz="800" dirty="0">
                <a:solidFill>
                  <a:schemeClr val="tx1"/>
                </a:solidFill>
              </a:rPr>
              <a:t>Selenium</a:t>
            </a:r>
          </a:p>
          <a:p>
            <a:pPr algn="ctr"/>
            <a:r>
              <a:rPr lang="en-US" sz="800" dirty="0">
                <a:solidFill>
                  <a:schemeClr val="tx1"/>
                </a:solidFill>
              </a:rPr>
              <a:t>78.971</a:t>
            </a:r>
          </a:p>
        </p:txBody>
      </p:sp>
      <p:sp>
        <p:nvSpPr>
          <p:cNvPr id="1025" name="Rectangle: Rounded Corners 1024">
            <a:extLst>
              <a:ext uri="{FF2B5EF4-FFF2-40B4-BE49-F238E27FC236}">
                <a16:creationId xmlns:a16="http://schemas.microsoft.com/office/drawing/2014/main" id="{6E102E7E-BC83-21BA-495D-F22CFEB9BD17}"/>
              </a:ext>
            </a:extLst>
          </p:cNvPr>
          <p:cNvSpPr/>
          <p:nvPr/>
        </p:nvSpPr>
        <p:spPr>
          <a:xfrm>
            <a:off x="10276331" y="5020584"/>
            <a:ext cx="589216" cy="793126"/>
          </a:xfrm>
          <a:prstGeom prst="roundRect">
            <a:avLst/>
          </a:prstGeom>
          <a:solidFill>
            <a:srgbClr val="A9D18E">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35</a:t>
            </a:r>
          </a:p>
          <a:p>
            <a:pPr algn="ctr"/>
            <a:r>
              <a:rPr lang="en-US" dirty="0">
                <a:solidFill>
                  <a:srgbClr val="00B0F0"/>
                </a:solidFill>
              </a:rPr>
              <a:t>Br</a:t>
            </a:r>
          </a:p>
          <a:p>
            <a:pPr algn="ctr"/>
            <a:r>
              <a:rPr lang="en-US" sz="800" dirty="0">
                <a:solidFill>
                  <a:schemeClr val="tx1"/>
                </a:solidFill>
              </a:rPr>
              <a:t>Bromine</a:t>
            </a:r>
          </a:p>
          <a:p>
            <a:pPr algn="ctr"/>
            <a:r>
              <a:rPr lang="en-US" sz="800" dirty="0">
                <a:solidFill>
                  <a:schemeClr val="tx1"/>
                </a:solidFill>
              </a:rPr>
              <a:t>79.904</a:t>
            </a:r>
          </a:p>
        </p:txBody>
      </p:sp>
      <p:sp>
        <p:nvSpPr>
          <p:cNvPr id="1027" name="Rectangle: Rounded Corners 1026">
            <a:extLst>
              <a:ext uri="{FF2B5EF4-FFF2-40B4-BE49-F238E27FC236}">
                <a16:creationId xmlns:a16="http://schemas.microsoft.com/office/drawing/2014/main" id="{A3029CA4-0648-B54B-7EFA-1050CFE18B6E}"/>
              </a:ext>
            </a:extLst>
          </p:cNvPr>
          <p:cNvSpPr/>
          <p:nvPr/>
        </p:nvSpPr>
        <p:spPr>
          <a:xfrm>
            <a:off x="10865548" y="5020584"/>
            <a:ext cx="589216" cy="793126"/>
          </a:xfrm>
          <a:prstGeom prst="roundRect">
            <a:avLst/>
          </a:prstGeom>
          <a:solidFill>
            <a:srgbClr val="FFFF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36</a:t>
            </a:r>
          </a:p>
          <a:p>
            <a:pPr algn="ctr"/>
            <a:r>
              <a:rPr lang="en-US" dirty="0">
                <a:solidFill>
                  <a:srgbClr val="548235"/>
                </a:solidFill>
              </a:rPr>
              <a:t>Kr</a:t>
            </a:r>
          </a:p>
          <a:p>
            <a:pPr algn="ctr"/>
            <a:r>
              <a:rPr lang="en-US" sz="800" dirty="0">
                <a:solidFill>
                  <a:schemeClr val="tx1"/>
                </a:solidFill>
              </a:rPr>
              <a:t>Krypton</a:t>
            </a:r>
          </a:p>
          <a:p>
            <a:pPr algn="ctr"/>
            <a:r>
              <a:rPr lang="en-US" sz="800" dirty="0">
                <a:solidFill>
                  <a:schemeClr val="tx1"/>
                </a:solidFill>
              </a:rPr>
              <a:t>83.798</a:t>
            </a:r>
          </a:p>
        </p:txBody>
      </p:sp>
      <p:sp>
        <p:nvSpPr>
          <p:cNvPr id="1028" name="Rectangle: Rounded Corners 1027">
            <a:extLst>
              <a:ext uri="{FF2B5EF4-FFF2-40B4-BE49-F238E27FC236}">
                <a16:creationId xmlns:a16="http://schemas.microsoft.com/office/drawing/2014/main" id="{D0ADCFA4-53FC-5A75-33ED-A3582FDEE0D1}"/>
              </a:ext>
            </a:extLst>
          </p:cNvPr>
          <p:cNvSpPr/>
          <p:nvPr/>
        </p:nvSpPr>
        <p:spPr>
          <a:xfrm>
            <a:off x="812800" y="422746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11</a:t>
            </a:r>
          </a:p>
          <a:p>
            <a:pPr algn="ctr"/>
            <a:r>
              <a:rPr lang="en-US" dirty="0">
                <a:solidFill>
                  <a:schemeClr val="tx1"/>
                </a:solidFill>
              </a:rPr>
              <a:t>Na</a:t>
            </a:r>
          </a:p>
          <a:p>
            <a:pPr algn="ctr"/>
            <a:r>
              <a:rPr lang="en-US" sz="800" dirty="0">
                <a:solidFill>
                  <a:schemeClr val="tx1"/>
                </a:solidFill>
              </a:rPr>
              <a:t>Sodium</a:t>
            </a:r>
          </a:p>
          <a:p>
            <a:pPr algn="ctr"/>
            <a:r>
              <a:rPr lang="en-US" sz="800" dirty="0">
                <a:solidFill>
                  <a:schemeClr val="tx1"/>
                </a:solidFill>
              </a:rPr>
              <a:t>22,990</a:t>
            </a:r>
          </a:p>
        </p:txBody>
      </p:sp>
      <p:sp>
        <p:nvSpPr>
          <p:cNvPr id="1029" name="Rectangle: Rounded Corners 1028">
            <a:extLst>
              <a:ext uri="{FF2B5EF4-FFF2-40B4-BE49-F238E27FC236}">
                <a16:creationId xmlns:a16="http://schemas.microsoft.com/office/drawing/2014/main" id="{FDF81562-3BDA-4A33-1106-117B42AC4032}"/>
              </a:ext>
            </a:extLst>
          </p:cNvPr>
          <p:cNvSpPr/>
          <p:nvPr/>
        </p:nvSpPr>
        <p:spPr>
          <a:xfrm>
            <a:off x="1402015" y="4227457"/>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12</a:t>
            </a:r>
          </a:p>
          <a:p>
            <a:pPr algn="ctr"/>
            <a:r>
              <a:rPr lang="en-US" dirty="0">
                <a:solidFill>
                  <a:schemeClr val="tx1"/>
                </a:solidFill>
              </a:rPr>
              <a:t>Mg</a:t>
            </a:r>
          </a:p>
          <a:p>
            <a:pPr algn="ctr"/>
            <a:r>
              <a:rPr lang="en-US" sz="800" dirty="0">
                <a:solidFill>
                  <a:schemeClr val="tx1"/>
                </a:solidFill>
              </a:rPr>
              <a:t>Magnesium</a:t>
            </a:r>
          </a:p>
          <a:p>
            <a:pPr algn="ctr"/>
            <a:r>
              <a:rPr lang="en-US" sz="800" dirty="0">
                <a:solidFill>
                  <a:schemeClr val="tx1"/>
                </a:solidFill>
              </a:rPr>
              <a:t>24.30</a:t>
            </a:r>
            <a:endParaRPr lang="en-US" sz="1700" dirty="0">
              <a:solidFill>
                <a:schemeClr val="tx1"/>
              </a:solidFill>
            </a:endParaRPr>
          </a:p>
        </p:txBody>
      </p:sp>
      <p:sp>
        <p:nvSpPr>
          <p:cNvPr id="1030" name="Rectangle: Rounded Corners 1029">
            <a:extLst>
              <a:ext uri="{FF2B5EF4-FFF2-40B4-BE49-F238E27FC236}">
                <a16:creationId xmlns:a16="http://schemas.microsoft.com/office/drawing/2014/main" id="{FDFFC928-79DB-8153-DBFB-B7B281CB0357}"/>
              </a:ext>
            </a:extLst>
          </p:cNvPr>
          <p:cNvSpPr/>
          <p:nvPr/>
        </p:nvSpPr>
        <p:spPr>
          <a:xfrm>
            <a:off x="812800" y="3434332"/>
            <a:ext cx="589216" cy="793126"/>
          </a:xfrm>
          <a:prstGeom prst="roundRect">
            <a:avLst/>
          </a:prstGeom>
          <a:solidFill>
            <a:srgbClr val="9FF0F1">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3</a:t>
            </a:r>
          </a:p>
          <a:p>
            <a:pPr algn="ctr"/>
            <a:r>
              <a:rPr lang="en-US" dirty="0">
                <a:solidFill>
                  <a:schemeClr val="tx1"/>
                </a:solidFill>
              </a:rPr>
              <a:t>Li</a:t>
            </a:r>
          </a:p>
          <a:p>
            <a:pPr algn="ctr"/>
            <a:r>
              <a:rPr lang="en-US" sz="800" dirty="0">
                <a:solidFill>
                  <a:schemeClr val="tx1"/>
                </a:solidFill>
              </a:rPr>
              <a:t>Lithium</a:t>
            </a:r>
          </a:p>
          <a:p>
            <a:pPr algn="ctr"/>
            <a:r>
              <a:rPr lang="en-US" sz="800" dirty="0">
                <a:solidFill>
                  <a:schemeClr val="tx1"/>
                </a:solidFill>
              </a:rPr>
              <a:t>6.94</a:t>
            </a:r>
          </a:p>
        </p:txBody>
      </p:sp>
      <p:sp>
        <p:nvSpPr>
          <p:cNvPr id="1031" name="Rectangle: Rounded Corners 1030">
            <a:extLst>
              <a:ext uri="{FF2B5EF4-FFF2-40B4-BE49-F238E27FC236}">
                <a16:creationId xmlns:a16="http://schemas.microsoft.com/office/drawing/2014/main" id="{40511C93-7422-4B93-7A53-6C6AC7FE4203}"/>
              </a:ext>
            </a:extLst>
          </p:cNvPr>
          <p:cNvSpPr/>
          <p:nvPr/>
        </p:nvSpPr>
        <p:spPr>
          <a:xfrm>
            <a:off x="1402015" y="3434328"/>
            <a:ext cx="589216" cy="793126"/>
          </a:xfrm>
          <a:prstGeom prst="roundRect">
            <a:avLst/>
          </a:prstGeom>
          <a:solidFill>
            <a:srgbClr val="F4B183">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4</a:t>
            </a:r>
          </a:p>
          <a:p>
            <a:pPr algn="ctr"/>
            <a:r>
              <a:rPr lang="en-US" dirty="0">
                <a:solidFill>
                  <a:schemeClr val="tx1"/>
                </a:solidFill>
              </a:rPr>
              <a:t>Be</a:t>
            </a:r>
          </a:p>
          <a:p>
            <a:pPr algn="ctr"/>
            <a:r>
              <a:rPr lang="en-US" sz="800" dirty="0">
                <a:solidFill>
                  <a:schemeClr val="tx1"/>
                </a:solidFill>
              </a:rPr>
              <a:t>Beryllium</a:t>
            </a:r>
          </a:p>
          <a:p>
            <a:pPr algn="ctr"/>
            <a:r>
              <a:rPr lang="en-US" sz="800" dirty="0">
                <a:solidFill>
                  <a:schemeClr val="tx1"/>
                </a:solidFill>
              </a:rPr>
              <a:t>9.0122</a:t>
            </a:r>
          </a:p>
        </p:txBody>
      </p:sp>
      <p:sp>
        <p:nvSpPr>
          <p:cNvPr id="1032" name="Rectangle: Rounded Corners 1031">
            <a:hlinkClick r:id="" action="ppaction://noaction" highlightClick="1"/>
            <a:hlinkHover r:id="" action="ppaction://noaction" highlightClick="1"/>
            <a:extLst>
              <a:ext uri="{FF2B5EF4-FFF2-40B4-BE49-F238E27FC236}">
                <a16:creationId xmlns:a16="http://schemas.microsoft.com/office/drawing/2014/main" id="{950AF3CE-126F-436C-2E89-1188E9B26473}"/>
              </a:ext>
            </a:extLst>
          </p:cNvPr>
          <p:cNvSpPr/>
          <p:nvPr/>
        </p:nvSpPr>
        <p:spPr>
          <a:xfrm>
            <a:off x="812800" y="2641200"/>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dirty="0">
                <a:solidFill>
                  <a:schemeClr val="tx1"/>
                </a:solidFill>
              </a:rPr>
              <a:t>1</a:t>
            </a:r>
          </a:p>
          <a:p>
            <a:pPr algn="ctr"/>
            <a:r>
              <a:rPr lang="en-US" dirty="0">
                <a:solidFill>
                  <a:srgbClr val="548235"/>
                </a:solidFill>
              </a:rPr>
              <a:t>H</a:t>
            </a:r>
          </a:p>
          <a:p>
            <a:pPr algn="ctr"/>
            <a:r>
              <a:rPr lang="en-US" sz="800" dirty="0">
                <a:solidFill>
                  <a:schemeClr val="tx1"/>
                </a:solidFill>
              </a:rPr>
              <a:t>Hydrogen</a:t>
            </a:r>
          </a:p>
          <a:p>
            <a:pPr algn="ctr"/>
            <a:r>
              <a:rPr lang="en-US" sz="800" dirty="0">
                <a:solidFill>
                  <a:schemeClr val="tx1"/>
                </a:solidFill>
              </a:rPr>
              <a:t>1.008</a:t>
            </a:r>
            <a:endParaRPr lang="en-US" sz="600" dirty="0">
              <a:solidFill>
                <a:schemeClr val="tx1"/>
              </a:solidFill>
            </a:endParaRPr>
          </a:p>
        </p:txBody>
      </p:sp>
      <p:sp>
        <p:nvSpPr>
          <p:cNvPr id="1033" name="Rectangle: Rounded Corners 1032">
            <a:extLst>
              <a:ext uri="{FF2B5EF4-FFF2-40B4-BE49-F238E27FC236}">
                <a16:creationId xmlns:a16="http://schemas.microsoft.com/office/drawing/2014/main" id="{162AF41E-4837-BB1E-D69F-D6B3A68AE0BA}"/>
              </a:ext>
            </a:extLst>
          </p:cNvPr>
          <p:cNvSpPr/>
          <p:nvPr/>
        </p:nvSpPr>
        <p:spPr>
          <a:xfrm>
            <a:off x="7907912" y="4227451"/>
            <a:ext cx="589216" cy="793126"/>
          </a:xfrm>
          <a:prstGeom prst="roundRect">
            <a:avLst/>
          </a:prstGeom>
          <a:solidFill>
            <a:srgbClr val="F2F2F2">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13</a:t>
            </a:r>
          </a:p>
          <a:p>
            <a:pPr algn="ctr"/>
            <a:r>
              <a:rPr lang="en-US" dirty="0">
                <a:solidFill>
                  <a:schemeClr val="tx1"/>
                </a:solidFill>
              </a:rPr>
              <a:t>Al</a:t>
            </a:r>
          </a:p>
          <a:p>
            <a:pPr algn="ctr"/>
            <a:r>
              <a:rPr lang="en-US" sz="800" dirty="0" err="1">
                <a:solidFill>
                  <a:schemeClr val="tx1"/>
                </a:solidFill>
              </a:rPr>
              <a:t>Aluminium</a:t>
            </a:r>
            <a:endParaRPr lang="en-US" sz="800" dirty="0">
              <a:solidFill>
                <a:schemeClr val="tx1"/>
              </a:solidFill>
            </a:endParaRPr>
          </a:p>
          <a:p>
            <a:pPr algn="ctr"/>
            <a:r>
              <a:rPr lang="en-US" sz="800" dirty="0">
                <a:solidFill>
                  <a:schemeClr val="tx1"/>
                </a:solidFill>
              </a:rPr>
              <a:t>26.982</a:t>
            </a:r>
          </a:p>
        </p:txBody>
      </p:sp>
      <p:sp>
        <p:nvSpPr>
          <p:cNvPr id="1034" name="Rectangle: Rounded Corners 1033">
            <a:extLst>
              <a:ext uri="{FF2B5EF4-FFF2-40B4-BE49-F238E27FC236}">
                <a16:creationId xmlns:a16="http://schemas.microsoft.com/office/drawing/2014/main" id="{F343B365-77FE-3D32-605D-1BCA78AB5739}"/>
              </a:ext>
            </a:extLst>
          </p:cNvPr>
          <p:cNvSpPr/>
          <p:nvPr/>
        </p:nvSpPr>
        <p:spPr>
          <a:xfrm>
            <a:off x="8508682" y="4227451"/>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14</a:t>
            </a:r>
          </a:p>
          <a:p>
            <a:pPr algn="ctr"/>
            <a:r>
              <a:rPr lang="en-US" dirty="0">
                <a:solidFill>
                  <a:schemeClr val="tx1"/>
                </a:solidFill>
              </a:rPr>
              <a:t>Si</a:t>
            </a:r>
          </a:p>
          <a:p>
            <a:pPr algn="ctr"/>
            <a:r>
              <a:rPr lang="en-US" sz="800" dirty="0">
                <a:solidFill>
                  <a:schemeClr val="tx1"/>
                </a:solidFill>
              </a:rPr>
              <a:t>Silicon</a:t>
            </a:r>
          </a:p>
          <a:p>
            <a:pPr algn="ctr"/>
            <a:r>
              <a:rPr lang="en-US" sz="800" dirty="0">
                <a:solidFill>
                  <a:schemeClr val="tx1"/>
                </a:solidFill>
              </a:rPr>
              <a:t>28.805</a:t>
            </a:r>
          </a:p>
        </p:txBody>
      </p:sp>
      <p:sp>
        <p:nvSpPr>
          <p:cNvPr id="1035" name="Rectangle: Rounded Corners 1034">
            <a:extLst>
              <a:ext uri="{FF2B5EF4-FFF2-40B4-BE49-F238E27FC236}">
                <a16:creationId xmlns:a16="http://schemas.microsoft.com/office/drawing/2014/main" id="{C47B6C43-09A5-06DF-A35D-510D9EA2495F}"/>
              </a:ext>
            </a:extLst>
          </p:cNvPr>
          <p:cNvSpPr/>
          <p:nvPr/>
        </p:nvSpPr>
        <p:spPr>
          <a:xfrm>
            <a:off x="9097900"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15</a:t>
            </a:r>
          </a:p>
          <a:p>
            <a:pPr algn="ctr"/>
            <a:r>
              <a:rPr lang="en-US" dirty="0">
                <a:solidFill>
                  <a:schemeClr val="tx1"/>
                </a:solidFill>
              </a:rPr>
              <a:t>P</a:t>
            </a:r>
          </a:p>
          <a:p>
            <a:pPr algn="ctr"/>
            <a:r>
              <a:rPr lang="en-US" sz="800" dirty="0">
                <a:solidFill>
                  <a:schemeClr val="tx1"/>
                </a:solidFill>
              </a:rPr>
              <a:t>Phosphorus</a:t>
            </a:r>
          </a:p>
          <a:p>
            <a:pPr algn="ctr"/>
            <a:r>
              <a:rPr lang="en-US" sz="800" dirty="0">
                <a:solidFill>
                  <a:schemeClr val="tx1"/>
                </a:solidFill>
              </a:rPr>
              <a:t>30.974</a:t>
            </a:r>
          </a:p>
        </p:txBody>
      </p:sp>
      <p:sp>
        <p:nvSpPr>
          <p:cNvPr id="1036" name="Rectangle: Rounded Corners 1035">
            <a:extLst>
              <a:ext uri="{FF2B5EF4-FFF2-40B4-BE49-F238E27FC236}">
                <a16:creationId xmlns:a16="http://schemas.microsoft.com/office/drawing/2014/main" id="{B8FE18B7-9308-DCC9-CC93-F93947510254}"/>
              </a:ext>
            </a:extLst>
          </p:cNvPr>
          <p:cNvSpPr/>
          <p:nvPr/>
        </p:nvSpPr>
        <p:spPr>
          <a:xfrm>
            <a:off x="9687115" y="4227451"/>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16</a:t>
            </a:r>
          </a:p>
          <a:p>
            <a:pPr algn="ctr"/>
            <a:r>
              <a:rPr lang="en-US" dirty="0">
                <a:solidFill>
                  <a:schemeClr val="tx1"/>
                </a:solidFill>
              </a:rPr>
              <a:t>S</a:t>
            </a:r>
          </a:p>
          <a:p>
            <a:pPr algn="ctr"/>
            <a:r>
              <a:rPr lang="en-US" sz="800" dirty="0">
                <a:solidFill>
                  <a:schemeClr val="tx1"/>
                </a:solidFill>
              </a:rPr>
              <a:t>Sulfur</a:t>
            </a:r>
          </a:p>
          <a:p>
            <a:pPr algn="ctr"/>
            <a:r>
              <a:rPr lang="en-US" sz="800" dirty="0">
                <a:solidFill>
                  <a:schemeClr val="tx1"/>
                </a:solidFill>
              </a:rPr>
              <a:t>32.06</a:t>
            </a:r>
          </a:p>
        </p:txBody>
      </p:sp>
      <p:sp>
        <p:nvSpPr>
          <p:cNvPr id="1037" name="Rectangle: Rounded Corners 1036">
            <a:extLst>
              <a:ext uri="{FF2B5EF4-FFF2-40B4-BE49-F238E27FC236}">
                <a16:creationId xmlns:a16="http://schemas.microsoft.com/office/drawing/2014/main" id="{9A52A220-B0F8-A941-1D6D-CD33D1DF4CD8}"/>
              </a:ext>
            </a:extLst>
          </p:cNvPr>
          <p:cNvSpPr/>
          <p:nvPr/>
        </p:nvSpPr>
        <p:spPr>
          <a:xfrm>
            <a:off x="10276331" y="4227451"/>
            <a:ext cx="589216" cy="793126"/>
          </a:xfrm>
          <a:prstGeom prst="roundRect">
            <a:avLst/>
          </a:prstGeom>
          <a:solidFill>
            <a:srgbClr val="A9D18E">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17</a:t>
            </a:r>
          </a:p>
          <a:p>
            <a:pPr algn="ctr"/>
            <a:r>
              <a:rPr lang="en-US" dirty="0">
                <a:solidFill>
                  <a:srgbClr val="548235"/>
                </a:solidFill>
              </a:rPr>
              <a:t>Cl</a:t>
            </a:r>
          </a:p>
          <a:p>
            <a:pPr algn="ctr"/>
            <a:r>
              <a:rPr lang="en-US" sz="800" dirty="0">
                <a:solidFill>
                  <a:schemeClr val="tx1"/>
                </a:solidFill>
              </a:rPr>
              <a:t>Chlorine</a:t>
            </a:r>
          </a:p>
          <a:p>
            <a:pPr algn="ctr"/>
            <a:r>
              <a:rPr lang="en-US" sz="800" dirty="0">
                <a:solidFill>
                  <a:schemeClr val="tx1"/>
                </a:solidFill>
              </a:rPr>
              <a:t>35.45</a:t>
            </a:r>
          </a:p>
        </p:txBody>
      </p:sp>
      <p:sp>
        <p:nvSpPr>
          <p:cNvPr id="1038" name="Rectangle: Rounded Corners 1037">
            <a:extLst>
              <a:ext uri="{FF2B5EF4-FFF2-40B4-BE49-F238E27FC236}">
                <a16:creationId xmlns:a16="http://schemas.microsoft.com/office/drawing/2014/main" id="{448012ED-7D96-2FDC-C387-A2C8F7955E4A}"/>
              </a:ext>
            </a:extLst>
          </p:cNvPr>
          <p:cNvSpPr/>
          <p:nvPr/>
        </p:nvSpPr>
        <p:spPr>
          <a:xfrm>
            <a:off x="10865548" y="4227451"/>
            <a:ext cx="589216" cy="793126"/>
          </a:xfrm>
          <a:prstGeom prst="roundRect">
            <a:avLst/>
          </a:prstGeom>
          <a:solidFill>
            <a:srgbClr val="FFFF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18</a:t>
            </a:r>
          </a:p>
          <a:p>
            <a:pPr algn="ctr"/>
            <a:r>
              <a:rPr lang="en-US" dirty="0" err="1">
                <a:solidFill>
                  <a:srgbClr val="548235"/>
                </a:solidFill>
              </a:rPr>
              <a:t>Ar</a:t>
            </a:r>
            <a:endParaRPr lang="en-US" dirty="0">
              <a:solidFill>
                <a:srgbClr val="548235"/>
              </a:solidFill>
            </a:endParaRPr>
          </a:p>
          <a:p>
            <a:pPr algn="ctr"/>
            <a:r>
              <a:rPr lang="en-US" sz="800" dirty="0">
                <a:solidFill>
                  <a:schemeClr val="tx1"/>
                </a:solidFill>
              </a:rPr>
              <a:t>Argon</a:t>
            </a:r>
          </a:p>
          <a:p>
            <a:pPr algn="ctr"/>
            <a:r>
              <a:rPr lang="en-US" sz="800" dirty="0">
                <a:solidFill>
                  <a:schemeClr val="tx1"/>
                </a:solidFill>
              </a:rPr>
              <a:t>39.948</a:t>
            </a:r>
          </a:p>
        </p:txBody>
      </p:sp>
      <p:sp>
        <p:nvSpPr>
          <p:cNvPr id="1039" name="Rectangle: Rounded Corners 1038">
            <a:extLst>
              <a:ext uri="{FF2B5EF4-FFF2-40B4-BE49-F238E27FC236}">
                <a16:creationId xmlns:a16="http://schemas.microsoft.com/office/drawing/2014/main" id="{EDD4C6A9-C724-AB52-E4B5-AA3DC59DD1C5}"/>
              </a:ext>
            </a:extLst>
          </p:cNvPr>
          <p:cNvSpPr/>
          <p:nvPr/>
        </p:nvSpPr>
        <p:spPr>
          <a:xfrm>
            <a:off x="7907912" y="3434319"/>
            <a:ext cx="589216" cy="793126"/>
          </a:xfrm>
          <a:prstGeom prst="roundRect">
            <a:avLst/>
          </a:prstGeom>
          <a:solidFill>
            <a:srgbClr val="FFC0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5</a:t>
            </a:r>
          </a:p>
          <a:p>
            <a:pPr algn="ctr"/>
            <a:r>
              <a:rPr lang="en-US" dirty="0">
                <a:solidFill>
                  <a:schemeClr val="tx1"/>
                </a:solidFill>
              </a:rPr>
              <a:t>B</a:t>
            </a:r>
          </a:p>
          <a:p>
            <a:pPr algn="ctr"/>
            <a:r>
              <a:rPr lang="en-US" sz="800" dirty="0">
                <a:solidFill>
                  <a:schemeClr val="tx1"/>
                </a:solidFill>
              </a:rPr>
              <a:t>Boron</a:t>
            </a:r>
          </a:p>
          <a:p>
            <a:pPr algn="ctr"/>
            <a:r>
              <a:rPr lang="en-US" sz="800" dirty="0">
                <a:solidFill>
                  <a:schemeClr val="tx1"/>
                </a:solidFill>
              </a:rPr>
              <a:t>10.81</a:t>
            </a:r>
          </a:p>
        </p:txBody>
      </p:sp>
      <p:sp>
        <p:nvSpPr>
          <p:cNvPr id="1040" name="Rectangle: Rounded Corners 1039">
            <a:extLst>
              <a:ext uri="{FF2B5EF4-FFF2-40B4-BE49-F238E27FC236}">
                <a16:creationId xmlns:a16="http://schemas.microsoft.com/office/drawing/2014/main" id="{DF6A3280-1EFD-E87A-9E2A-B6B5EAEA7285}"/>
              </a:ext>
            </a:extLst>
          </p:cNvPr>
          <p:cNvSpPr/>
          <p:nvPr/>
        </p:nvSpPr>
        <p:spPr>
          <a:xfrm>
            <a:off x="8508682"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6</a:t>
            </a:r>
          </a:p>
          <a:p>
            <a:pPr algn="ctr"/>
            <a:r>
              <a:rPr lang="en-US" dirty="0">
                <a:solidFill>
                  <a:schemeClr val="tx1"/>
                </a:solidFill>
              </a:rPr>
              <a:t>C</a:t>
            </a:r>
          </a:p>
          <a:p>
            <a:pPr algn="ctr"/>
            <a:r>
              <a:rPr lang="en-US" sz="800" dirty="0">
                <a:solidFill>
                  <a:schemeClr val="tx1"/>
                </a:solidFill>
              </a:rPr>
              <a:t>Carbon</a:t>
            </a:r>
          </a:p>
          <a:p>
            <a:pPr algn="ctr"/>
            <a:r>
              <a:rPr lang="en-US" sz="800" dirty="0">
                <a:solidFill>
                  <a:schemeClr val="tx1"/>
                </a:solidFill>
              </a:rPr>
              <a:t>12.011</a:t>
            </a:r>
          </a:p>
        </p:txBody>
      </p:sp>
      <p:sp>
        <p:nvSpPr>
          <p:cNvPr id="1041" name="Rectangle: Rounded Corners 1040">
            <a:extLst>
              <a:ext uri="{FF2B5EF4-FFF2-40B4-BE49-F238E27FC236}">
                <a16:creationId xmlns:a16="http://schemas.microsoft.com/office/drawing/2014/main" id="{65C1E486-D299-3447-968B-6B42ED73E795}"/>
              </a:ext>
            </a:extLst>
          </p:cNvPr>
          <p:cNvSpPr/>
          <p:nvPr/>
        </p:nvSpPr>
        <p:spPr>
          <a:xfrm>
            <a:off x="9097900"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7</a:t>
            </a:r>
          </a:p>
          <a:p>
            <a:pPr algn="ctr"/>
            <a:r>
              <a:rPr lang="en-US" dirty="0">
                <a:solidFill>
                  <a:srgbClr val="548235"/>
                </a:solidFill>
              </a:rPr>
              <a:t>N</a:t>
            </a:r>
          </a:p>
          <a:p>
            <a:pPr algn="ctr"/>
            <a:r>
              <a:rPr lang="en-US" sz="800" dirty="0">
                <a:solidFill>
                  <a:schemeClr val="tx1"/>
                </a:solidFill>
              </a:rPr>
              <a:t>Nitrogen</a:t>
            </a:r>
          </a:p>
          <a:p>
            <a:pPr algn="ctr"/>
            <a:r>
              <a:rPr lang="en-US" sz="800" dirty="0">
                <a:solidFill>
                  <a:schemeClr val="tx1"/>
                </a:solidFill>
              </a:rPr>
              <a:t>14.007</a:t>
            </a:r>
          </a:p>
        </p:txBody>
      </p:sp>
      <p:sp>
        <p:nvSpPr>
          <p:cNvPr id="1042" name="Rectangle: Rounded Corners 1041">
            <a:extLst>
              <a:ext uri="{FF2B5EF4-FFF2-40B4-BE49-F238E27FC236}">
                <a16:creationId xmlns:a16="http://schemas.microsoft.com/office/drawing/2014/main" id="{BA5493E4-E263-359B-1DFD-7F7188F471E7}"/>
              </a:ext>
            </a:extLst>
          </p:cNvPr>
          <p:cNvSpPr/>
          <p:nvPr/>
        </p:nvSpPr>
        <p:spPr>
          <a:xfrm>
            <a:off x="9687115" y="3434319"/>
            <a:ext cx="589216" cy="793126"/>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8</a:t>
            </a:r>
          </a:p>
          <a:p>
            <a:pPr algn="ctr"/>
            <a:r>
              <a:rPr lang="en-US" dirty="0">
                <a:solidFill>
                  <a:srgbClr val="548235"/>
                </a:solidFill>
              </a:rPr>
              <a:t>O</a:t>
            </a:r>
          </a:p>
          <a:p>
            <a:pPr algn="ctr"/>
            <a:r>
              <a:rPr lang="en-US" sz="800" dirty="0">
                <a:solidFill>
                  <a:schemeClr val="tx1"/>
                </a:solidFill>
              </a:rPr>
              <a:t>Oxygen</a:t>
            </a:r>
          </a:p>
          <a:p>
            <a:pPr algn="ctr"/>
            <a:r>
              <a:rPr lang="en-US" sz="800" dirty="0">
                <a:solidFill>
                  <a:schemeClr val="tx1"/>
                </a:solidFill>
              </a:rPr>
              <a:t>15.999</a:t>
            </a:r>
          </a:p>
        </p:txBody>
      </p:sp>
      <p:sp>
        <p:nvSpPr>
          <p:cNvPr id="1043" name="Rectangle: Rounded Corners 1042">
            <a:extLst>
              <a:ext uri="{FF2B5EF4-FFF2-40B4-BE49-F238E27FC236}">
                <a16:creationId xmlns:a16="http://schemas.microsoft.com/office/drawing/2014/main" id="{A730F6A7-82E9-E8EB-DA10-A572E2EA956A}"/>
              </a:ext>
            </a:extLst>
          </p:cNvPr>
          <p:cNvSpPr/>
          <p:nvPr/>
        </p:nvSpPr>
        <p:spPr>
          <a:xfrm>
            <a:off x="10276331" y="3434319"/>
            <a:ext cx="589216" cy="793126"/>
          </a:xfrm>
          <a:prstGeom prst="roundRect">
            <a:avLst/>
          </a:prstGeom>
          <a:solidFill>
            <a:srgbClr val="A9D18E">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9</a:t>
            </a:r>
          </a:p>
          <a:p>
            <a:pPr algn="ctr"/>
            <a:r>
              <a:rPr lang="en-US" dirty="0">
                <a:solidFill>
                  <a:srgbClr val="548235"/>
                </a:solidFill>
              </a:rPr>
              <a:t>F</a:t>
            </a:r>
          </a:p>
          <a:p>
            <a:pPr algn="ctr"/>
            <a:r>
              <a:rPr lang="en-US" sz="800" dirty="0">
                <a:solidFill>
                  <a:schemeClr val="tx1"/>
                </a:solidFill>
              </a:rPr>
              <a:t>Fluorine</a:t>
            </a:r>
          </a:p>
          <a:p>
            <a:pPr algn="ctr"/>
            <a:r>
              <a:rPr lang="en-US" sz="800" dirty="0">
                <a:solidFill>
                  <a:schemeClr val="tx1"/>
                </a:solidFill>
              </a:rPr>
              <a:t>18.998</a:t>
            </a:r>
          </a:p>
        </p:txBody>
      </p:sp>
      <p:sp>
        <p:nvSpPr>
          <p:cNvPr id="1044" name="Rectangle: Rounded Corners 1043">
            <a:extLst>
              <a:ext uri="{FF2B5EF4-FFF2-40B4-BE49-F238E27FC236}">
                <a16:creationId xmlns:a16="http://schemas.microsoft.com/office/drawing/2014/main" id="{68FCFB54-A0EF-05CF-BDBB-60CFBDAABF4A}"/>
              </a:ext>
            </a:extLst>
          </p:cNvPr>
          <p:cNvSpPr/>
          <p:nvPr/>
        </p:nvSpPr>
        <p:spPr>
          <a:xfrm>
            <a:off x="10865548" y="3434319"/>
            <a:ext cx="589216" cy="793126"/>
          </a:xfrm>
          <a:prstGeom prst="roundRect">
            <a:avLst/>
          </a:prstGeom>
          <a:solidFill>
            <a:srgbClr val="FFFF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10</a:t>
            </a:r>
          </a:p>
          <a:p>
            <a:pPr algn="ctr"/>
            <a:r>
              <a:rPr lang="en-US" dirty="0">
                <a:solidFill>
                  <a:srgbClr val="548235"/>
                </a:solidFill>
              </a:rPr>
              <a:t>Ne</a:t>
            </a:r>
          </a:p>
          <a:p>
            <a:pPr algn="ctr"/>
            <a:r>
              <a:rPr lang="en-US" sz="800" dirty="0">
                <a:solidFill>
                  <a:schemeClr val="tx1"/>
                </a:solidFill>
              </a:rPr>
              <a:t>Neon</a:t>
            </a:r>
          </a:p>
          <a:p>
            <a:pPr algn="ctr"/>
            <a:r>
              <a:rPr lang="en-US" sz="800" dirty="0">
                <a:solidFill>
                  <a:schemeClr val="tx1"/>
                </a:solidFill>
              </a:rPr>
              <a:t>20.180</a:t>
            </a:r>
          </a:p>
        </p:txBody>
      </p:sp>
      <p:sp>
        <p:nvSpPr>
          <p:cNvPr id="1045" name="Rectangle: Rounded Corners 1044">
            <a:hlinkHover r:id="rId5" action="ppaction://hlinksldjump"/>
            <a:extLst>
              <a:ext uri="{FF2B5EF4-FFF2-40B4-BE49-F238E27FC236}">
                <a16:creationId xmlns:a16="http://schemas.microsoft.com/office/drawing/2014/main" id="{B7577AFE-3401-ED74-271A-CD228E33CF5F}"/>
              </a:ext>
            </a:extLst>
          </p:cNvPr>
          <p:cNvSpPr/>
          <p:nvPr/>
        </p:nvSpPr>
        <p:spPr>
          <a:xfrm>
            <a:off x="10865545" y="2641191"/>
            <a:ext cx="589216" cy="793126"/>
          </a:xfrm>
          <a:prstGeom prst="roundRect">
            <a:avLst/>
          </a:prstGeom>
          <a:solidFill>
            <a:srgbClr val="FFFF00">
              <a:alpha val="0"/>
            </a:srgb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tx1"/>
                </a:solidFill>
              </a:rPr>
              <a:t>2</a:t>
            </a:r>
          </a:p>
          <a:p>
            <a:pPr algn="ctr"/>
            <a:r>
              <a:rPr lang="en-US" dirty="0">
                <a:solidFill>
                  <a:srgbClr val="548235"/>
                </a:solidFill>
              </a:rPr>
              <a:t>He</a:t>
            </a:r>
          </a:p>
          <a:p>
            <a:pPr algn="ctr"/>
            <a:r>
              <a:rPr lang="en-US" sz="800" dirty="0">
                <a:solidFill>
                  <a:schemeClr val="tx1"/>
                </a:solidFill>
              </a:rPr>
              <a:t>Helium</a:t>
            </a:r>
          </a:p>
          <a:p>
            <a:pPr algn="ctr"/>
            <a:r>
              <a:rPr lang="en-US" sz="800" dirty="0">
                <a:solidFill>
                  <a:schemeClr val="tx1"/>
                </a:solidFill>
              </a:rPr>
              <a:t>4.0026</a:t>
            </a:r>
          </a:p>
        </p:txBody>
      </p:sp>
      <p:sp>
        <p:nvSpPr>
          <p:cNvPr id="1047" name="Rectangle: Rounded Corners 1046">
            <a:extLst>
              <a:ext uri="{FF2B5EF4-FFF2-40B4-BE49-F238E27FC236}">
                <a16:creationId xmlns:a16="http://schemas.microsoft.com/office/drawing/2014/main" id="{551BA8BF-4231-E7BC-BA2C-056763D43B7F}"/>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48" name="Rectangle: Rounded Corners 1047">
            <a:extLst>
              <a:ext uri="{FF2B5EF4-FFF2-40B4-BE49-F238E27FC236}">
                <a16:creationId xmlns:a16="http://schemas.microsoft.com/office/drawing/2014/main" id="{5060B120-B7A1-C7AA-01ED-42EFE7399E82}"/>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1049" name="Rectangle: Rounded Corners 1048">
            <a:extLst>
              <a:ext uri="{FF2B5EF4-FFF2-40B4-BE49-F238E27FC236}">
                <a16:creationId xmlns:a16="http://schemas.microsoft.com/office/drawing/2014/main" id="{C12A22EB-B8FE-B635-64D9-31529C31D2DE}"/>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1050" name="Rectangle: Rounded Corners 1049">
            <a:extLst>
              <a:ext uri="{FF2B5EF4-FFF2-40B4-BE49-F238E27FC236}">
                <a16:creationId xmlns:a16="http://schemas.microsoft.com/office/drawing/2014/main" id="{5D251FD2-587B-89E1-AE6E-A86FC14E78E4}"/>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3" name="Rectangle: Rounded Corners 1052">
            <a:extLst>
              <a:ext uri="{FF2B5EF4-FFF2-40B4-BE49-F238E27FC236}">
                <a16:creationId xmlns:a16="http://schemas.microsoft.com/office/drawing/2014/main" id="{8C0C1DCD-0AD2-E9C6-D2E6-C9FB10231EA9}"/>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1054" name="Rectangle: Rounded Corners 1053">
            <a:extLst>
              <a:ext uri="{FF2B5EF4-FFF2-40B4-BE49-F238E27FC236}">
                <a16:creationId xmlns:a16="http://schemas.microsoft.com/office/drawing/2014/main" id="{54BEA87A-2F6E-E486-662F-7981B5EBF372}"/>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55" name="Rectangle: Rounded Corners 1054">
            <a:extLst>
              <a:ext uri="{FF2B5EF4-FFF2-40B4-BE49-F238E27FC236}">
                <a16:creationId xmlns:a16="http://schemas.microsoft.com/office/drawing/2014/main" id="{3048282F-6747-1E9B-3F13-4982EF4AE0ED}"/>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056" name="Rectangle: Rounded Corners 1055">
            <a:hlinkHover r:id="rId5" action="ppaction://hlinksldjump"/>
            <a:extLst>
              <a:ext uri="{FF2B5EF4-FFF2-40B4-BE49-F238E27FC236}">
                <a16:creationId xmlns:a16="http://schemas.microsoft.com/office/drawing/2014/main" id="{9DCC55AC-6B87-146B-CB58-A1084643F6B5}"/>
              </a:ext>
            </a:extLst>
          </p:cNvPr>
          <p:cNvSpPr/>
          <p:nvPr/>
        </p:nvSpPr>
        <p:spPr>
          <a:xfrm rot="5400000">
            <a:off x="5793184" y="3456566"/>
            <a:ext cx="1376681" cy="405514"/>
          </a:xfrm>
          <a:prstGeom prst="roundRect">
            <a:avLst/>
          </a:prstGeom>
          <a:solidFill>
            <a:srgbClr val="E55DAE"/>
          </a:solidFill>
          <a:ln>
            <a:solidFill>
              <a:srgbClr val="E1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057" name="Rectangle: Rounded Corners 1056">
            <a:hlinkHover r:id="rId5" action="ppaction://hlinksldjump"/>
            <a:extLst>
              <a:ext uri="{FF2B5EF4-FFF2-40B4-BE49-F238E27FC236}">
                <a16:creationId xmlns:a16="http://schemas.microsoft.com/office/drawing/2014/main" id="{75395EA0-CA74-7D5D-E026-9738FC5DBA77}"/>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058" name="Rectangle: Rounded Corners 1057">
            <a:extLst>
              <a:ext uri="{FF2B5EF4-FFF2-40B4-BE49-F238E27FC236}">
                <a16:creationId xmlns:a16="http://schemas.microsoft.com/office/drawing/2014/main" id="{A6296838-D081-AFC1-CDD9-3BE65A85A751}"/>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nvGrpSpPr>
          <p:cNvPr id="1096" name="Group 1095">
            <a:extLst>
              <a:ext uri="{FF2B5EF4-FFF2-40B4-BE49-F238E27FC236}">
                <a16:creationId xmlns:a16="http://schemas.microsoft.com/office/drawing/2014/main" id="{56039581-4EF1-92A6-1CF2-F21BBD083902}"/>
              </a:ext>
            </a:extLst>
          </p:cNvPr>
          <p:cNvGrpSpPr/>
          <p:nvPr/>
        </p:nvGrpSpPr>
        <p:grpSpPr>
          <a:xfrm>
            <a:off x="2551980" y="2582542"/>
            <a:ext cx="1344495" cy="1603520"/>
            <a:chOff x="2590142" y="2641191"/>
            <a:chExt cx="1344495" cy="1603520"/>
          </a:xfrm>
        </p:grpSpPr>
        <p:sp>
          <p:nvSpPr>
            <p:cNvPr id="1059" name="Rectangle 1058">
              <a:extLst>
                <a:ext uri="{FF2B5EF4-FFF2-40B4-BE49-F238E27FC236}">
                  <a16:creationId xmlns:a16="http://schemas.microsoft.com/office/drawing/2014/main" id="{69E16493-03DC-9E0F-4490-8E6BA3C688D8}"/>
                </a:ext>
              </a:extLst>
            </p:cNvPr>
            <p:cNvSpPr/>
            <p:nvPr/>
          </p:nvSpPr>
          <p:spPr>
            <a:xfrm>
              <a:off x="2592001" y="2641191"/>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60" name="Rectangle 1059">
              <a:extLst>
                <a:ext uri="{FF2B5EF4-FFF2-40B4-BE49-F238E27FC236}">
                  <a16:creationId xmlns:a16="http://schemas.microsoft.com/office/drawing/2014/main" id="{FCA17520-4C2C-F4AA-EB89-A05D227B534E}"/>
                </a:ext>
              </a:extLst>
            </p:cNvPr>
            <p:cNvSpPr/>
            <p:nvPr/>
          </p:nvSpPr>
          <p:spPr>
            <a:xfrm>
              <a:off x="2592001" y="3216953"/>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rPr>
                <a:t>L</a:t>
              </a:r>
            </a:p>
          </p:txBody>
        </p:sp>
        <p:sp>
          <p:nvSpPr>
            <p:cNvPr id="1061" name="Rectangle 1060">
              <a:extLst>
                <a:ext uri="{FF2B5EF4-FFF2-40B4-BE49-F238E27FC236}">
                  <a16:creationId xmlns:a16="http://schemas.microsoft.com/office/drawing/2014/main" id="{B27B36F6-B0CE-A4DA-C72C-5A37334B0DD9}"/>
                </a:ext>
              </a:extLst>
            </p:cNvPr>
            <p:cNvSpPr/>
            <p:nvPr/>
          </p:nvSpPr>
          <p:spPr>
            <a:xfrm>
              <a:off x="2590142" y="3839196"/>
              <a:ext cx="422729" cy="4055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K</a:t>
              </a:r>
            </a:p>
          </p:txBody>
        </p:sp>
        <p:sp>
          <p:nvSpPr>
            <p:cNvPr id="1062" name="TextBox 1061">
              <a:extLst>
                <a:ext uri="{FF2B5EF4-FFF2-40B4-BE49-F238E27FC236}">
                  <a16:creationId xmlns:a16="http://schemas.microsoft.com/office/drawing/2014/main" id="{74ECA8A5-984F-D821-41C5-A987D2CAA008}"/>
                </a:ext>
              </a:extLst>
            </p:cNvPr>
            <p:cNvSpPr txBox="1"/>
            <p:nvPr/>
          </p:nvSpPr>
          <p:spPr>
            <a:xfrm>
              <a:off x="3020237" y="2668422"/>
              <a:ext cx="914400" cy="369332"/>
            </a:xfrm>
            <a:prstGeom prst="rect">
              <a:avLst/>
            </a:prstGeom>
            <a:noFill/>
          </p:spPr>
          <p:txBody>
            <a:bodyPr wrap="square" rtlCol="0">
              <a:spAutoFit/>
            </a:bodyPr>
            <a:lstStyle/>
            <a:p>
              <a:r>
                <a:rPr lang="en-US" b="1" dirty="0" err="1"/>
                <a:t>Rắn</a:t>
              </a:r>
              <a:endParaRPr lang="en-US" b="1" dirty="0"/>
            </a:p>
          </p:txBody>
        </p:sp>
        <p:sp>
          <p:nvSpPr>
            <p:cNvPr id="1063" name="TextBox 1062">
              <a:extLst>
                <a:ext uri="{FF2B5EF4-FFF2-40B4-BE49-F238E27FC236}">
                  <a16:creationId xmlns:a16="http://schemas.microsoft.com/office/drawing/2014/main" id="{8962B172-1D1C-4B10-503F-ADEAB1ED53AC}"/>
                </a:ext>
              </a:extLst>
            </p:cNvPr>
            <p:cNvSpPr txBox="1"/>
            <p:nvPr/>
          </p:nvSpPr>
          <p:spPr>
            <a:xfrm>
              <a:off x="2972646" y="3262088"/>
              <a:ext cx="914400" cy="369332"/>
            </a:xfrm>
            <a:prstGeom prst="rect">
              <a:avLst/>
            </a:prstGeom>
            <a:noFill/>
          </p:spPr>
          <p:txBody>
            <a:bodyPr wrap="square" rtlCol="0">
              <a:spAutoFit/>
            </a:bodyPr>
            <a:lstStyle/>
            <a:p>
              <a:r>
                <a:rPr lang="en-US" b="1" dirty="0" err="1">
                  <a:solidFill>
                    <a:srgbClr val="00B0F0"/>
                  </a:solidFill>
                </a:rPr>
                <a:t>Lỏng</a:t>
              </a:r>
              <a:endParaRPr lang="en-US" b="1" dirty="0">
                <a:solidFill>
                  <a:srgbClr val="00B0F0"/>
                </a:solidFill>
              </a:endParaRPr>
            </a:p>
          </p:txBody>
        </p:sp>
        <p:sp>
          <p:nvSpPr>
            <p:cNvPr id="1065" name="TextBox 1064">
              <a:extLst>
                <a:ext uri="{FF2B5EF4-FFF2-40B4-BE49-F238E27FC236}">
                  <a16:creationId xmlns:a16="http://schemas.microsoft.com/office/drawing/2014/main" id="{815B3C1E-BE31-B38E-D524-F0B5D2B74FB0}"/>
                </a:ext>
              </a:extLst>
            </p:cNvPr>
            <p:cNvSpPr txBox="1"/>
            <p:nvPr/>
          </p:nvSpPr>
          <p:spPr>
            <a:xfrm>
              <a:off x="2972646" y="3844503"/>
              <a:ext cx="914400" cy="369332"/>
            </a:xfrm>
            <a:prstGeom prst="rect">
              <a:avLst/>
            </a:prstGeom>
            <a:noFill/>
          </p:spPr>
          <p:txBody>
            <a:bodyPr wrap="square" rtlCol="0">
              <a:spAutoFit/>
            </a:bodyPr>
            <a:lstStyle/>
            <a:p>
              <a:r>
                <a:rPr lang="en-US" b="1" dirty="0" err="1">
                  <a:solidFill>
                    <a:srgbClr val="548235"/>
                  </a:solidFill>
                </a:rPr>
                <a:t>Khí</a:t>
              </a:r>
              <a:endParaRPr lang="en-US" b="1" dirty="0">
                <a:solidFill>
                  <a:srgbClr val="548235"/>
                </a:solidFill>
              </a:endParaRPr>
            </a:p>
          </p:txBody>
        </p:sp>
      </p:grpSp>
      <p:sp>
        <p:nvSpPr>
          <p:cNvPr id="1066" name="TextBox 1065">
            <a:extLst>
              <a:ext uri="{FF2B5EF4-FFF2-40B4-BE49-F238E27FC236}">
                <a16:creationId xmlns:a16="http://schemas.microsoft.com/office/drawing/2014/main" id="{00C8AA16-A58F-F557-13B3-CCFFBE9EAC83}"/>
              </a:ext>
            </a:extLst>
          </p:cNvPr>
          <p:cNvSpPr txBox="1"/>
          <p:nvPr/>
        </p:nvSpPr>
        <p:spPr>
          <a:xfrm>
            <a:off x="812800" y="2209800"/>
            <a:ext cx="589215" cy="369332"/>
          </a:xfrm>
          <a:prstGeom prst="rect">
            <a:avLst/>
          </a:prstGeom>
          <a:noFill/>
        </p:spPr>
        <p:txBody>
          <a:bodyPr wrap="square" rtlCol="0">
            <a:normAutofit/>
          </a:bodyPr>
          <a:lstStyle/>
          <a:p>
            <a:pPr algn="ctr"/>
            <a:r>
              <a:rPr lang="en-US" b="1" dirty="0"/>
              <a:t>IA</a:t>
            </a:r>
          </a:p>
        </p:txBody>
      </p:sp>
      <p:sp>
        <p:nvSpPr>
          <p:cNvPr id="1067" name="TextBox 1066">
            <a:extLst>
              <a:ext uri="{FF2B5EF4-FFF2-40B4-BE49-F238E27FC236}">
                <a16:creationId xmlns:a16="http://schemas.microsoft.com/office/drawing/2014/main" id="{7736B43B-3DF7-A837-B95F-8095F560EF94}"/>
              </a:ext>
            </a:extLst>
          </p:cNvPr>
          <p:cNvSpPr txBox="1"/>
          <p:nvPr/>
        </p:nvSpPr>
        <p:spPr>
          <a:xfrm>
            <a:off x="2024185" y="4676340"/>
            <a:ext cx="589215" cy="377957"/>
          </a:xfrm>
          <a:prstGeom prst="rect">
            <a:avLst/>
          </a:prstGeom>
          <a:noFill/>
        </p:spPr>
        <p:txBody>
          <a:bodyPr wrap="square" lIns="0" tIns="0" rIns="0" bIns="0" rtlCol="0">
            <a:normAutofit/>
          </a:bodyPr>
          <a:lstStyle/>
          <a:p>
            <a:pPr algn="ctr"/>
            <a:r>
              <a:rPr lang="en-US" b="1" dirty="0"/>
              <a:t>IIIB</a:t>
            </a:r>
          </a:p>
        </p:txBody>
      </p:sp>
      <p:sp>
        <p:nvSpPr>
          <p:cNvPr id="1068" name="TextBox 1067">
            <a:extLst>
              <a:ext uri="{FF2B5EF4-FFF2-40B4-BE49-F238E27FC236}">
                <a16:creationId xmlns:a16="http://schemas.microsoft.com/office/drawing/2014/main" id="{13AB2E35-321A-E9F9-260E-CBB7984FD032}"/>
              </a:ext>
            </a:extLst>
          </p:cNvPr>
          <p:cNvSpPr txBox="1"/>
          <p:nvPr/>
        </p:nvSpPr>
        <p:spPr>
          <a:xfrm>
            <a:off x="1423418" y="3067646"/>
            <a:ext cx="589215" cy="369332"/>
          </a:xfrm>
          <a:prstGeom prst="rect">
            <a:avLst/>
          </a:prstGeom>
          <a:noFill/>
        </p:spPr>
        <p:txBody>
          <a:bodyPr wrap="square" rtlCol="0">
            <a:normAutofit/>
          </a:bodyPr>
          <a:lstStyle/>
          <a:p>
            <a:pPr algn="ctr"/>
            <a:r>
              <a:rPr lang="en-US" b="1" dirty="0"/>
              <a:t>IIA</a:t>
            </a:r>
          </a:p>
        </p:txBody>
      </p:sp>
      <p:sp>
        <p:nvSpPr>
          <p:cNvPr id="1069" name="TextBox 1068">
            <a:extLst>
              <a:ext uri="{FF2B5EF4-FFF2-40B4-BE49-F238E27FC236}">
                <a16:creationId xmlns:a16="http://schemas.microsoft.com/office/drawing/2014/main" id="{C92F7CAD-9A10-8132-43F9-602E8E4056E3}"/>
              </a:ext>
            </a:extLst>
          </p:cNvPr>
          <p:cNvSpPr txBox="1"/>
          <p:nvPr/>
        </p:nvSpPr>
        <p:spPr>
          <a:xfrm>
            <a:off x="2593504" y="4631210"/>
            <a:ext cx="680970" cy="385080"/>
          </a:xfrm>
          <a:prstGeom prst="rect">
            <a:avLst/>
          </a:prstGeom>
          <a:noFill/>
        </p:spPr>
        <p:txBody>
          <a:bodyPr wrap="square" rtlCol="0">
            <a:normAutofit/>
          </a:bodyPr>
          <a:lstStyle/>
          <a:p>
            <a:pPr algn="ctr"/>
            <a:r>
              <a:rPr lang="en-US" b="1" dirty="0"/>
              <a:t>IVB</a:t>
            </a:r>
          </a:p>
        </p:txBody>
      </p:sp>
      <p:sp>
        <p:nvSpPr>
          <p:cNvPr id="1070" name="TextBox 1069">
            <a:extLst>
              <a:ext uri="{FF2B5EF4-FFF2-40B4-BE49-F238E27FC236}">
                <a16:creationId xmlns:a16="http://schemas.microsoft.com/office/drawing/2014/main" id="{DF196855-3A19-4105-2387-32B03CF66C25}"/>
              </a:ext>
            </a:extLst>
          </p:cNvPr>
          <p:cNvSpPr txBox="1"/>
          <p:nvPr/>
        </p:nvSpPr>
        <p:spPr>
          <a:xfrm>
            <a:off x="3202617" y="4647995"/>
            <a:ext cx="589215" cy="369332"/>
          </a:xfrm>
          <a:prstGeom prst="rect">
            <a:avLst/>
          </a:prstGeom>
          <a:noFill/>
        </p:spPr>
        <p:txBody>
          <a:bodyPr wrap="square" rtlCol="0">
            <a:normAutofit/>
          </a:bodyPr>
          <a:lstStyle/>
          <a:p>
            <a:pPr algn="ctr"/>
            <a:r>
              <a:rPr lang="en-US" b="1" dirty="0"/>
              <a:t>VB</a:t>
            </a:r>
          </a:p>
        </p:txBody>
      </p:sp>
      <p:sp>
        <p:nvSpPr>
          <p:cNvPr id="1071" name="TextBox 1070">
            <a:extLst>
              <a:ext uri="{FF2B5EF4-FFF2-40B4-BE49-F238E27FC236}">
                <a16:creationId xmlns:a16="http://schemas.microsoft.com/office/drawing/2014/main" id="{B6D7B7E5-9724-3D3D-D4D4-D2690892DF96}"/>
              </a:ext>
            </a:extLst>
          </p:cNvPr>
          <p:cNvSpPr txBox="1"/>
          <p:nvPr/>
        </p:nvSpPr>
        <p:spPr>
          <a:xfrm>
            <a:off x="3758881" y="4677136"/>
            <a:ext cx="627944" cy="345467"/>
          </a:xfrm>
          <a:prstGeom prst="rect">
            <a:avLst/>
          </a:prstGeom>
          <a:noFill/>
        </p:spPr>
        <p:txBody>
          <a:bodyPr wrap="square" rtlCol="0">
            <a:normAutofit lnSpcReduction="10000"/>
          </a:bodyPr>
          <a:lstStyle/>
          <a:p>
            <a:pPr algn="ctr"/>
            <a:r>
              <a:rPr lang="en-US" b="1" dirty="0"/>
              <a:t>VIB</a:t>
            </a:r>
          </a:p>
        </p:txBody>
      </p:sp>
      <p:sp>
        <p:nvSpPr>
          <p:cNvPr id="1072" name="TextBox 1071">
            <a:extLst>
              <a:ext uri="{FF2B5EF4-FFF2-40B4-BE49-F238E27FC236}">
                <a16:creationId xmlns:a16="http://schemas.microsoft.com/office/drawing/2014/main" id="{0A5DEF9D-EB82-79FD-E362-2AC5D8C1A3B4}"/>
              </a:ext>
            </a:extLst>
          </p:cNvPr>
          <p:cNvSpPr txBox="1"/>
          <p:nvPr/>
        </p:nvSpPr>
        <p:spPr>
          <a:xfrm>
            <a:off x="4316471" y="4646957"/>
            <a:ext cx="727613" cy="369332"/>
          </a:xfrm>
          <a:prstGeom prst="rect">
            <a:avLst/>
          </a:prstGeom>
          <a:noFill/>
        </p:spPr>
        <p:txBody>
          <a:bodyPr wrap="square" rtlCol="0">
            <a:normAutofit/>
          </a:bodyPr>
          <a:lstStyle/>
          <a:p>
            <a:pPr algn="ctr"/>
            <a:r>
              <a:rPr lang="en-US" b="1" dirty="0"/>
              <a:t>VIIB</a:t>
            </a:r>
          </a:p>
        </p:txBody>
      </p:sp>
      <p:sp>
        <p:nvSpPr>
          <p:cNvPr id="1073" name="TextBox 1072">
            <a:extLst>
              <a:ext uri="{FF2B5EF4-FFF2-40B4-BE49-F238E27FC236}">
                <a16:creationId xmlns:a16="http://schemas.microsoft.com/office/drawing/2014/main" id="{593AE4AD-C9A9-52E3-1F1F-BCB07B3640CF}"/>
              </a:ext>
            </a:extLst>
          </p:cNvPr>
          <p:cNvSpPr txBox="1"/>
          <p:nvPr/>
        </p:nvSpPr>
        <p:spPr>
          <a:xfrm>
            <a:off x="5389319" y="4662617"/>
            <a:ext cx="946119" cy="369332"/>
          </a:xfrm>
          <a:prstGeom prst="rect">
            <a:avLst/>
          </a:prstGeom>
          <a:noFill/>
        </p:spPr>
        <p:txBody>
          <a:bodyPr wrap="square" rtlCol="0">
            <a:normAutofit/>
          </a:bodyPr>
          <a:lstStyle/>
          <a:p>
            <a:pPr algn="ctr"/>
            <a:r>
              <a:rPr lang="en-US" b="1" dirty="0"/>
              <a:t>VIIIB</a:t>
            </a:r>
          </a:p>
        </p:txBody>
      </p:sp>
      <p:sp>
        <p:nvSpPr>
          <p:cNvPr id="1074" name="TextBox 1073">
            <a:extLst>
              <a:ext uri="{FF2B5EF4-FFF2-40B4-BE49-F238E27FC236}">
                <a16:creationId xmlns:a16="http://schemas.microsoft.com/office/drawing/2014/main" id="{F0AA28BE-BB01-E487-C50C-6E69123730D0}"/>
              </a:ext>
            </a:extLst>
          </p:cNvPr>
          <p:cNvSpPr txBox="1"/>
          <p:nvPr/>
        </p:nvSpPr>
        <p:spPr>
          <a:xfrm>
            <a:off x="6753688" y="4675126"/>
            <a:ext cx="589215" cy="369332"/>
          </a:xfrm>
          <a:prstGeom prst="rect">
            <a:avLst/>
          </a:prstGeom>
          <a:noFill/>
        </p:spPr>
        <p:txBody>
          <a:bodyPr wrap="square" rtlCol="0">
            <a:normAutofit/>
          </a:bodyPr>
          <a:lstStyle/>
          <a:p>
            <a:pPr algn="ctr"/>
            <a:r>
              <a:rPr lang="en-US" b="1" dirty="0"/>
              <a:t>IB</a:t>
            </a:r>
          </a:p>
        </p:txBody>
      </p:sp>
      <p:sp>
        <p:nvSpPr>
          <p:cNvPr id="1075" name="TextBox 1074">
            <a:extLst>
              <a:ext uri="{FF2B5EF4-FFF2-40B4-BE49-F238E27FC236}">
                <a16:creationId xmlns:a16="http://schemas.microsoft.com/office/drawing/2014/main" id="{6F8DA010-755E-C9AE-CC30-AA0AF3B20AE0}"/>
              </a:ext>
            </a:extLst>
          </p:cNvPr>
          <p:cNvSpPr txBox="1"/>
          <p:nvPr/>
        </p:nvSpPr>
        <p:spPr>
          <a:xfrm>
            <a:off x="7332767" y="4675126"/>
            <a:ext cx="589215" cy="369332"/>
          </a:xfrm>
          <a:prstGeom prst="rect">
            <a:avLst/>
          </a:prstGeom>
          <a:noFill/>
        </p:spPr>
        <p:txBody>
          <a:bodyPr wrap="square" rtlCol="0">
            <a:normAutofit/>
          </a:bodyPr>
          <a:lstStyle/>
          <a:p>
            <a:pPr algn="ctr"/>
            <a:r>
              <a:rPr lang="en-US" b="1" dirty="0"/>
              <a:t>IIB</a:t>
            </a:r>
          </a:p>
        </p:txBody>
      </p:sp>
      <p:sp>
        <p:nvSpPr>
          <p:cNvPr id="1076" name="TextBox 1075">
            <a:extLst>
              <a:ext uri="{FF2B5EF4-FFF2-40B4-BE49-F238E27FC236}">
                <a16:creationId xmlns:a16="http://schemas.microsoft.com/office/drawing/2014/main" id="{E95EFD4F-A789-E9A7-D662-84678E3A2459}"/>
              </a:ext>
            </a:extLst>
          </p:cNvPr>
          <p:cNvSpPr txBox="1"/>
          <p:nvPr/>
        </p:nvSpPr>
        <p:spPr>
          <a:xfrm>
            <a:off x="7849580" y="3092073"/>
            <a:ext cx="709584" cy="404500"/>
          </a:xfrm>
          <a:prstGeom prst="rect">
            <a:avLst/>
          </a:prstGeom>
          <a:noFill/>
        </p:spPr>
        <p:txBody>
          <a:bodyPr wrap="square" rtlCol="0">
            <a:normAutofit/>
          </a:bodyPr>
          <a:lstStyle/>
          <a:p>
            <a:pPr algn="ctr"/>
            <a:r>
              <a:rPr lang="en-US" b="1" dirty="0"/>
              <a:t>IIIA</a:t>
            </a:r>
          </a:p>
        </p:txBody>
      </p:sp>
      <p:sp>
        <p:nvSpPr>
          <p:cNvPr id="1077" name="TextBox 1076">
            <a:extLst>
              <a:ext uri="{FF2B5EF4-FFF2-40B4-BE49-F238E27FC236}">
                <a16:creationId xmlns:a16="http://schemas.microsoft.com/office/drawing/2014/main" id="{24E2CF53-185D-227B-1DA8-D55EEB4AB37A}"/>
              </a:ext>
            </a:extLst>
          </p:cNvPr>
          <p:cNvSpPr txBox="1"/>
          <p:nvPr/>
        </p:nvSpPr>
        <p:spPr>
          <a:xfrm>
            <a:off x="8515572" y="3089193"/>
            <a:ext cx="589215" cy="369332"/>
          </a:xfrm>
          <a:prstGeom prst="rect">
            <a:avLst/>
          </a:prstGeom>
          <a:noFill/>
        </p:spPr>
        <p:txBody>
          <a:bodyPr wrap="square" rtlCol="0">
            <a:normAutofit/>
          </a:bodyPr>
          <a:lstStyle/>
          <a:p>
            <a:pPr algn="ctr"/>
            <a:r>
              <a:rPr lang="en-US" b="1" dirty="0"/>
              <a:t>IVA</a:t>
            </a:r>
          </a:p>
        </p:txBody>
      </p:sp>
      <p:sp>
        <p:nvSpPr>
          <p:cNvPr id="1078" name="TextBox 1077">
            <a:extLst>
              <a:ext uri="{FF2B5EF4-FFF2-40B4-BE49-F238E27FC236}">
                <a16:creationId xmlns:a16="http://schemas.microsoft.com/office/drawing/2014/main" id="{F4DE5059-73CB-0BB7-641D-D8A3E4339D05}"/>
              </a:ext>
            </a:extLst>
          </p:cNvPr>
          <p:cNvSpPr txBox="1"/>
          <p:nvPr/>
        </p:nvSpPr>
        <p:spPr>
          <a:xfrm>
            <a:off x="9104003" y="3089193"/>
            <a:ext cx="589215" cy="369332"/>
          </a:xfrm>
          <a:prstGeom prst="rect">
            <a:avLst/>
          </a:prstGeom>
          <a:noFill/>
        </p:spPr>
        <p:txBody>
          <a:bodyPr wrap="square" rtlCol="0">
            <a:normAutofit/>
          </a:bodyPr>
          <a:lstStyle/>
          <a:p>
            <a:pPr algn="ctr"/>
            <a:r>
              <a:rPr lang="en-US" b="1" dirty="0"/>
              <a:t>VA</a:t>
            </a:r>
          </a:p>
        </p:txBody>
      </p:sp>
      <p:sp>
        <p:nvSpPr>
          <p:cNvPr id="1079" name="TextBox 1078">
            <a:extLst>
              <a:ext uri="{FF2B5EF4-FFF2-40B4-BE49-F238E27FC236}">
                <a16:creationId xmlns:a16="http://schemas.microsoft.com/office/drawing/2014/main" id="{A3209973-5C90-9AF1-0B33-30EAD183481C}"/>
              </a:ext>
            </a:extLst>
          </p:cNvPr>
          <p:cNvSpPr txBox="1"/>
          <p:nvPr/>
        </p:nvSpPr>
        <p:spPr>
          <a:xfrm>
            <a:off x="9644274" y="3093599"/>
            <a:ext cx="706872" cy="369332"/>
          </a:xfrm>
          <a:prstGeom prst="rect">
            <a:avLst/>
          </a:prstGeom>
          <a:noFill/>
        </p:spPr>
        <p:txBody>
          <a:bodyPr wrap="square" rtlCol="0">
            <a:normAutofit/>
          </a:bodyPr>
          <a:lstStyle/>
          <a:p>
            <a:pPr algn="ctr"/>
            <a:r>
              <a:rPr lang="en-US" b="1" dirty="0"/>
              <a:t>VIA</a:t>
            </a:r>
          </a:p>
        </p:txBody>
      </p:sp>
      <p:sp>
        <p:nvSpPr>
          <p:cNvPr id="1080" name="TextBox 1079">
            <a:extLst>
              <a:ext uri="{FF2B5EF4-FFF2-40B4-BE49-F238E27FC236}">
                <a16:creationId xmlns:a16="http://schemas.microsoft.com/office/drawing/2014/main" id="{AD6FB404-1BE2-A5FE-5C49-FB852D3345CF}"/>
              </a:ext>
            </a:extLst>
          </p:cNvPr>
          <p:cNvSpPr txBox="1"/>
          <p:nvPr/>
        </p:nvSpPr>
        <p:spPr>
          <a:xfrm>
            <a:off x="10225852" y="3093599"/>
            <a:ext cx="706872" cy="369332"/>
          </a:xfrm>
          <a:prstGeom prst="rect">
            <a:avLst/>
          </a:prstGeom>
          <a:noFill/>
        </p:spPr>
        <p:txBody>
          <a:bodyPr wrap="square" rtlCol="0">
            <a:normAutofit/>
          </a:bodyPr>
          <a:lstStyle/>
          <a:p>
            <a:pPr algn="ctr"/>
            <a:r>
              <a:rPr lang="en-US" b="1" dirty="0"/>
              <a:t>VIIA</a:t>
            </a:r>
          </a:p>
        </p:txBody>
      </p:sp>
      <p:sp>
        <p:nvSpPr>
          <p:cNvPr id="1081" name="TextBox 1080">
            <a:extLst>
              <a:ext uri="{FF2B5EF4-FFF2-40B4-BE49-F238E27FC236}">
                <a16:creationId xmlns:a16="http://schemas.microsoft.com/office/drawing/2014/main" id="{1AF48C55-3C72-CA03-B35F-1AEC066526D0}"/>
              </a:ext>
            </a:extLst>
          </p:cNvPr>
          <p:cNvSpPr txBox="1"/>
          <p:nvPr/>
        </p:nvSpPr>
        <p:spPr>
          <a:xfrm>
            <a:off x="10711351" y="2286161"/>
            <a:ext cx="897603" cy="369332"/>
          </a:xfrm>
          <a:prstGeom prst="rect">
            <a:avLst/>
          </a:prstGeom>
          <a:noFill/>
        </p:spPr>
        <p:txBody>
          <a:bodyPr wrap="square" rtlCol="0">
            <a:normAutofit/>
          </a:bodyPr>
          <a:lstStyle/>
          <a:p>
            <a:pPr algn="ctr"/>
            <a:r>
              <a:rPr lang="en-US" b="1" dirty="0"/>
              <a:t>VIIIA</a:t>
            </a:r>
          </a:p>
        </p:txBody>
      </p:sp>
      <p:cxnSp>
        <p:nvCxnSpPr>
          <p:cNvPr id="1084" name="Straight Arrow Connector 1083">
            <a:extLst>
              <a:ext uri="{FF2B5EF4-FFF2-40B4-BE49-F238E27FC236}">
                <a16:creationId xmlns:a16="http://schemas.microsoft.com/office/drawing/2014/main" id="{B8868165-9B58-E50A-64A9-7CE12F0C56A0}"/>
              </a:ext>
            </a:extLst>
          </p:cNvPr>
          <p:cNvCxnSpPr>
            <a:cxnSpLocks/>
          </p:cNvCxnSpPr>
          <p:nvPr/>
        </p:nvCxnSpPr>
        <p:spPr>
          <a:xfrm flipH="1">
            <a:off x="5364306" y="4859792"/>
            <a:ext cx="193618"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39A33482-AACB-DE91-F53C-49DD418D7CEA}"/>
              </a:ext>
            </a:extLst>
          </p:cNvPr>
          <p:cNvCxnSpPr>
            <a:cxnSpLocks/>
          </p:cNvCxnSpPr>
          <p:nvPr/>
        </p:nvCxnSpPr>
        <p:spPr>
          <a:xfrm>
            <a:off x="6152916" y="4859792"/>
            <a:ext cx="194076" cy="13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9" name="TextBox 1098">
            <a:extLst>
              <a:ext uri="{FF2B5EF4-FFF2-40B4-BE49-F238E27FC236}">
                <a16:creationId xmlns:a16="http://schemas.microsoft.com/office/drawing/2014/main" id="{1911160D-88CC-CD7C-C867-D8041A6F57F2}"/>
              </a:ext>
            </a:extLst>
          </p:cNvPr>
          <p:cNvSpPr txBox="1"/>
          <p:nvPr/>
        </p:nvSpPr>
        <p:spPr>
          <a:xfrm>
            <a:off x="-27906" y="2371802"/>
            <a:ext cx="553998" cy="1160793"/>
          </a:xfrm>
          <a:prstGeom prst="rect">
            <a:avLst/>
          </a:prstGeom>
          <a:noFill/>
        </p:spPr>
        <p:txBody>
          <a:bodyPr vert="vert270" wrap="square" rtlCol="0">
            <a:spAutoFit/>
          </a:bodyPr>
          <a:lstStyle/>
          <a:p>
            <a:r>
              <a:rPr lang="en-US" sz="2400" b="1" dirty="0"/>
              <a:t>Chu </a:t>
            </a:r>
            <a:r>
              <a:rPr lang="en-US" sz="2400" b="1" dirty="0" err="1"/>
              <a:t>kì</a:t>
            </a:r>
            <a:endParaRPr lang="en-US" sz="2400" b="1" dirty="0"/>
          </a:p>
        </p:txBody>
      </p:sp>
      <p:sp>
        <p:nvSpPr>
          <p:cNvPr id="1100" name="TextBox 1099">
            <a:extLst>
              <a:ext uri="{FF2B5EF4-FFF2-40B4-BE49-F238E27FC236}">
                <a16:creationId xmlns:a16="http://schemas.microsoft.com/office/drawing/2014/main" id="{6A30C620-35E3-2252-2275-4D07D43716F5}"/>
              </a:ext>
            </a:extLst>
          </p:cNvPr>
          <p:cNvSpPr txBox="1"/>
          <p:nvPr/>
        </p:nvSpPr>
        <p:spPr>
          <a:xfrm>
            <a:off x="354439" y="2843948"/>
            <a:ext cx="589215" cy="369332"/>
          </a:xfrm>
          <a:prstGeom prst="rect">
            <a:avLst/>
          </a:prstGeom>
          <a:noFill/>
        </p:spPr>
        <p:txBody>
          <a:bodyPr wrap="square" rtlCol="0">
            <a:normAutofit/>
          </a:bodyPr>
          <a:lstStyle/>
          <a:p>
            <a:pPr algn="ctr"/>
            <a:r>
              <a:rPr lang="en-US" b="1" dirty="0"/>
              <a:t>1</a:t>
            </a:r>
          </a:p>
        </p:txBody>
      </p:sp>
      <p:sp>
        <p:nvSpPr>
          <p:cNvPr id="1101" name="TextBox 1100">
            <a:extLst>
              <a:ext uri="{FF2B5EF4-FFF2-40B4-BE49-F238E27FC236}">
                <a16:creationId xmlns:a16="http://schemas.microsoft.com/office/drawing/2014/main" id="{1B3BC955-15F0-C93C-7A81-B66D199DB7ED}"/>
              </a:ext>
            </a:extLst>
          </p:cNvPr>
          <p:cNvSpPr txBox="1"/>
          <p:nvPr/>
        </p:nvSpPr>
        <p:spPr>
          <a:xfrm>
            <a:off x="310587" y="3658032"/>
            <a:ext cx="589215" cy="369332"/>
          </a:xfrm>
          <a:prstGeom prst="rect">
            <a:avLst/>
          </a:prstGeom>
          <a:noFill/>
        </p:spPr>
        <p:txBody>
          <a:bodyPr wrap="square" rtlCol="0">
            <a:normAutofit/>
          </a:bodyPr>
          <a:lstStyle/>
          <a:p>
            <a:pPr algn="ctr"/>
            <a:r>
              <a:rPr lang="en-US" b="1" dirty="0"/>
              <a:t>2</a:t>
            </a:r>
          </a:p>
        </p:txBody>
      </p:sp>
      <p:sp>
        <p:nvSpPr>
          <p:cNvPr id="1102" name="TextBox 1101">
            <a:extLst>
              <a:ext uri="{FF2B5EF4-FFF2-40B4-BE49-F238E27FC236}">
                <a16:creationId xmlns:a16="http://schemas.microsoft.com/office/drawing/2014/main" id="{30F0C227-8F9A-781C-7296-15A65D33927F}"/>
              </a:ext>
            </a:extLst>
          </p:cNvPr>
          <p:cNvSpPr txBox="1"/>
          <p:nvPr/>
        </p:nvSpPr>
        <p:spPr>
          <a:xfrm>
            <a:off x="296078" y="4453510"/>
            <a:ext cx="589215" cy="369332"/>
          </a:xfrm>
          <a:prstGeom prst="rect">
            <a:avLst/>
          </a:prstGeom>
          <a:noFill/>
        </p:spPr>
        <p:txBody>
          <a:bodyPr wrap="square" rtlCol="0">
            <a:normAutofit/>
          </a:bodyPr>
          <a:lstStyle/>
          <a:p>
            <a:pPr algn="ctr"/>
            <a:r>
              <a:rPr lang="en-US" b="1" dirty="0"/>
              <a:t>3</a:t>
            </a:r>
          </a:p>
        </p:txBody>
      </p:sp>
      <p:sp>
        <p:nvSpPr>
          <p:cNvPr id="1103" name="TextBox 1102">
            <a:extLst>
              <a:ext uri="{FF2B5EF4-FFF2-40B4-BE49-F238E27FC236}">
                <a16:creationId xmlns:a16="http://schemas.microsoft.com/office/drawing/2014/main" id="{A5590D10-D64E-8759-B681-D78EA06B793C}"/>
              </a:ext>
            </a:extLst>
          </p:cNvPr>
          <p:cNvSpPr txBox="1"/>
          <p:nvPr/>
        </p:nvSpPr>
        <p:spPr>
          <a:xfrm>
            <a:off x="299233" y="5252951"/>
            <a:ext cx="589215" cy="369332"/>
          </a:xfrm>
          <a:prstGeom prst="rect">
            <a:avLst/>
          </a:prstGeom>
          <a:noFill/>
        </p:spPr>
        <p:txBody>
          <a:bodyPr wrap="square" rtlCol="0">
            <a:normAutofit/>
          </a:bodyPr>
          <a:lstStyle/>
          <a:p>
            <a:pPr algn="ctr"/>
            <a:r>
              <a:rPr lang="en-US" b="1" dirty="0"/>
              <a:t>4</a:t>
            </a:r>
          </a:p>
        </p:txBody>
      </p:sp>
      <p:sp>
        <p:nvSpPr>
          <p:cNvPr id="1132" name="TextBox 1131">
            <a:extLst>
              <a:ext uri="{FF2B5EF4-FFF2-40B4-BE49-F238E27FC236}">
                <a16:creationId xmlns:a16="http://schemas.microsoft.com/office/drawing/2014/main" id="{27B764C8-FA56-1A73-EAD7-BC2C7B3F4707}"/>
              </a:ext>
            </a:extLst>
          </p:cNvPr>
          <p:cNvSpPr txBox="1"/>
          <p:nvPr/>
        </p:nvSpPr>
        <p:spPr>
          <a:xfrm>
            <a:off x="296078" y="1837297"/>
            <a:ext cx="3110135" cy="369332"/>
          </a:xfrm>
          <a:prstGeom prst="rect">
            <a:avLst/>
          </a:prstGeom>
          <a:noFill/>
        </p:spPr>
        <p:txBody>
          <a:bodyPr wrap="square" rtlCol="0">
            <a:spAutoFit/>
          </a:bodyPr>
          <a:lstStyle/>
          <a:p>
            <a:r>
              <a:rPr lang="en-US" b="1" dirty="0" err="1"/>
              <a:t>Số</a:t>
            </a:r>
            <a:r>
              <a:rPr lang="en-US" b="1" dirty="0"/>
              <a:t> e </a:t>
            </a:r>
            <a:r>
              <a:rPr lang="en-US" b="1" dirty="0" err="1"/>
              <a:t>lớp</a:t>
            </a:r>
            <a:r>
              <a:rPr lang="en-US" b="1" dirty="0"/>
              <a:t> </a:t>
            </a:r>
            <a:r>
              <a:rPr lang="en-US" b="1" dirty="0" err="1"/>
              <a:t>ngoài</a:t>
            </a:r>
            <a:r>
              <a:rPr lang="en-US" b="1" dirty="0"/>
              <a:t> </a:t>
            </a:r>
            <a:r>
              <a:rPr lang="en-US" b="1" dirty="0" err="1"/>
              <a:t>cùng</a:t>
            </a:r>
            <a:endParaRPr lang="en-US" b="1" dirty="0"/>
          </a:p>
        </p:txBody>
      </p:sp>
      <p:grpSp>
        <p:nvGrpSpPr>
          <p:cNvPr id="1156" name="Group 1155">
            <a:extLst>
              <a:ext uri="{FF2B5EF4-FFF2-40B4-BE49-F238E27FC236}">
                <a16:creationId xmlns:a16="http://schemas.microsoft.com/office/drawing/2014/main" id="{8E8C8750-CA29-13F2-8B50-68DB234EECAF}"/>
              </a:ext>
            </a:extLst>
          </p:cNvPr>
          <p:cNvGrpSpPr/>
          <p:nvPr/>
        </p:nvGrpSpPr>
        <p:grpSpPr>
          <a:xfrm>
            <a:off x="3917948" y="422771"/>
            <a:ext cx="3716809" cy="1574728"/>
            <a:chOff x="3015425" y="424139"/>
            <a:chExt cx="3716809" cy="1574728"/>
          </a:xfrm>
        </p:grpSpPr>
        <p:sp>
          <p:nvSpPr>
            <p:cNvPr id="1133" name="Rectangle: Rounded Corners 1132">
              <a:extLst>
                <a:ext uri="{FF2B5EF4-FFF2-40B4-BE49-F238E27FC236}">
                  <a16:creationId xmlns:a16="http://schemas.microsoft.com/office/drawing/2014/main" id="{8EF33040-D7FB-3C49-D170-B01C3120C5F6}"/>
                </a:ext>
              </a:extLst>
            </p:cNvPr>
            <p:cNvSpPr/>
            <p:nvPr/>
          </p:nvSpPr>
          <p:spPr>
            <a:xfrm>
              <a:off x="5355553" y="424139"/>
              <a:ext cx="1376681" cy="1514664"/>
            </a:xfrm>
            <a:prstGeom prst="roundRect">
              <a:avLst/>
            </a:prstGeom>
            <a:solidFill>
              <a:srgbClr val="E55D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a:t>
              </a:r>
            </a:p>
            <a:p>
              <a:pPr algn="ctr"/>
              <a:r>
                <a:rPr lang="en-US" sz="4400" dirty="0">
                  <a:solidFill>
                    <a:srgbClr val="548235"/>
                  </a:solidFill>
                </a:rPr>
                <a:t>H</a:t>
              </a:r>
            </a:p>
            <a:p>
              <a:pPr algn="ctr"/>
              <a:r>
                <a:rPr lang="en-US" sz="1600" dirty="0">
                  <a:solidFill>
                    <a:schemeClr val="tx1"/>
                  </a:solidFill>
                </a:rPr>
                <a:t>Hydrogen</a:t>
              </a:r>
            </a:p>
            <a:p>
              <a:pPr algn="ctr"/>
              <a:r>
                <a:rPr lang="en-US" sz="1600" dirty="0">
                  <a:solidFill>
                    <a:schemeClr val="tx1"/>
                  </a:solidFill>
                </a:rPr>
                <a:t>1.008</a:t>
              </a:r>
            </a:p>
          </p:txBody>
        </p:sp>
        <p:sp>
          <p:nvSpPr>
            <p:cNvPr id="1134" name="TextBox 1133">
              <a:extLst>
                <a:ext uri="{FF2B5EF4-FFF2-40B4-BE49-F238E27FC236}">
                  <a16:creationId xmlns:a16="http://schemas.microsoft.com/office/drawing/2014/main" id="{48A3F839-6825-D14E-F901-4115648FA007}"/>
                </a:ext>
              </a:extLst>
            </p:cNvPr>
            <p:cNvSpPr txBox="1"/>
            <p:nvPr/>
          </p:nvSpPr>
          <p:spPr>
            <a:xfrm>
              <a:off x="3015425" y="521539"/>
              <a:ext cx="2348881" cy="1477328"/>
            </a:xfrm>
            <a:prstGeom prst="rect">
              <a:avLst/>
            </a:prstGeom>
            <a:gradFill>
              <a:gsLst>
                <a:gs pos="0">
                  <a:schemeClr val="accent1">
                    <a:alpha val="6000"/>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76200"/>
            </a:effectLst>
          </p:spPr>
          <p:txBody>
            <a:bodyPr wrap="square" rtlCol="0">
              <a:spAutoFit/>
            </a:bodyPr>
            <a:lstStyle/>
            <a:p>
              <a:r>
                <a:rPr lang="en-US" dirty="0"/>
                <a:t>- </a:t>
              </a:r>
              <a:r>
                <a:rPr lang="en-US" dirty="0" err="1"/>
                <a:t>Số</a:t>
              </a:r>
              <a:r>
                <a:rPr lang="en-US" dirty="0"/>
                <a:t> </a:t>
              </a:r>
              <a:r>
                <a:rPr lang="en-US" dirty="0" err="1"/>
                <a:t>hiệu</a:t>
              </a:r>
              <a:r>
                <a:rPr lang="en-US" dirty="0"/>
                <a:t> </a:t>
              </a:r>
              <a:r>
                <a:rPr lang="en-US" dirty="0" err="1"/>
                <a:t>nguyên</a:t>
              </a:r>
              <a:r>
                <a:rPr lang="en-US" dirty="0"/>
                <a:t> </a:t>
              </a:r>
              <a:r>
                <a:rPr lang="en-US" dirty="0" err="1"/>
                <a:t>tử</a:t>
              </a:r>
              <a:endParaRPr lang="en-US" dirty="0"/>
            </a:p>
            <a:p>
              <a:r>
                <a:rPr lang="en-US" dirty="0"/>
                <a:t>- </a:t>
              </a:r>
              <a:r>
                <a:rPr lang="en-US" dirty="0" err="1"/>
                <a:t>Kí</a:t>
              </a:r>
              <a:r>
                <a:rPr lang="en-US" dirty="0"/>
                <a:t> </a:t>
              </a:r>
              <a:r>
                <a:rPr lang="en-US" dirty="0" err="1"/>
                <a:t>hiệu</a:t>
              </a:r>
              <a:r>
                <a:rPr lang="en-US" dirty="0"/>
                <a:t> </a:t>
              </a:r>
              <a:r>
                <a:rPr lang="en-US" dirty="0" err="1"/>
                <a:t>hóa</a:t>
              </a:r>
              <a:r>
                <a:rPr lang="en-US" dirty="0"/>
                <a:t> </a:t>
              </a:r>
              <a:r>
                <a:rPr lang="en-US" dirty="0" err="1"/>
                <a:t>học</a:t>
              </a:r>
              <a:endParaRPr lang="en-US" dirty="0"/>
            </a:p>
            <a:p>
              <a:r>
                <a:rPr lang="en-US" dirty="0"/>
                <a:t>- </a:t>
              </a:r>
              <a:r>
                <a:rPr lang="en-US" dirty="0" err="1"/>
                <a:t>Tên</a:t>
              </a:r>
              <a:r>
                <a:rPr lang="en-US" dirty="0"/>
                <a:t> </a:t>
              </a:r>
              <a:r>
                <a:rPr lang="en-US" dirty="0" err="1"/>
                <a:t>nguyên</a:t>
              </a:r>
              <a:r>
                <a:rPr lang="en-US" dirty="0"/>
                <a:t> </a:t>
              </a:r>
              <a:r>
                <a:rPr lang="en-US" dirty="0" err="1"/>
                <a:t>tố</a:t>
              </a:r>
              <a:endParaRPr lang="en-US" dirty="0"/>
            </a:p>
            <a:p>
              <a:r>
                <a:rPr lang="en-US" dirty="0"/>
                <a:t>- </a:t>
              </a:r>
              <a:r>
                <a:rPr lang="en-US" dirty="0" err="1"/>
                <a:t>Nguyên</a:t>
              </a:r>
              <a:r>
                <a:rPr lang="en-US" dirty="0"/>
                <a:t> </a:t>
              </a:r>
              <a:r>
                <a:rPr lang="en-US" dirty="0" err="1"/>
                <a:t>tử</a:t>
              </a:r>
              <a:r>
                <a:rPr lang="en-US" dirty="0"/>
                <a:t> </a:t>
              </a:r>
              <a:r>
                <a:rPr lang="en-US" dirty="0" err="1"/>
                <a:t>khối</a:t>
              </a:r>
              <a:r>
                <a:rPr lang="en-US" dirty="0"/>
                <a:t> </a:t>
              </a:r>
              <a:r>
                <a:rPr lang="en-US" dirty="0" err="1"/>
                <a:t>trung</a:t>
              </a:r>
              <a:r>
                <a:rPr lang="en-US" dirty="0"/>
                <a:t> </a:t>
              </a:r>
            </a:p>
            <a:p>
              <a:r>
                <a:rPr lang="en-US" dirty="0" err="1"/>
                <a:t>bình</a:t>
              </a:r>
              <a:r>
                <a:rPr lang="en-US" dirty="0"/>
                <a:t>(amu </a:t>
              </a:r>
              <a:r>
                <a:rPr lang="en-US" dirty="0" err="1"/>
                <a:t>hoặc</a:t>
              </a:r>
              <a:r>
                <a:rPr lang="en-US" dirty="0"/>
                <a:t> u)</a:t>
              </a:r>
            </a:p>
          </p:txBody>
        </p:sp>
        <p:cxnSp>
          <p:nvCxnSpPr>
            <p:cNvPr id="1143" name="Straight Connector 1142">
              <a:extLst>
                <a:ext uri="{FF2B5EF4-FFF2-40B4-BE49-F238E27FC236}">
                  <a16:creationId xmlns:a16="http://schemas.microsoft.com/office/drawing/2014/main" id="{19221A45-DD42-E0BA-4B6F-1C8FDBBA9FF2}"/>
                </a:ext>
              </a:extLst>
            </p:cNvPr>
            <p:cNvCxnSpPr/>
            <p:nvPr/>
          </p:nvCxnSpPr>
          <p:spPr>
            <a:xfrm flipV="1">
              <a:off x="4966198" y="632460"/>
              <a:ext cx="1043604" cy="76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5" name="Straight Connector 1144">
              <a:extLst>
                <a:ext uri="{FF2B5EF4-FFF2-40B4-BE49-F238E27FC236}">
                  <a16:creationId xmlns:a16="http://schemas.microsoft.com/office/drawing/2014/main" id="{B8987CB7-CE8D-74FE-AE50-8EEB0862D830}"/>
                </a:ext>
              </a:extLst>
            </p:cNvPr>
            <p:cNvCxnSpPr>
              <a:cxnSpLocks/>
            </p:cNvCxnSpPr>
            <p:nvPr/>
          </p:nvCxnSpPr>
          <p:spPr>
            <a:xfrm>
              <a:off x="4761216" y="1010157"/>
              <a:ext cx="1101162" cy="7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8" name="Straight Connector 1147">
              <a:extLst>
                <a:ext uri="{FF2B5EF4-FFF2-40B4-BE49-F238E27FC236}">
                  <a16:creationId xmlns:a16="http://schemas.microsoft.com/office/drawing/2014/main" id="{F32CC97C-B51D-A573-3B75-EF756338FD8C}"/>
                </a:ext>
              </a:extLst>
            </p:cNvPr>
            <p:cNvCxnSpPr/>
            <p:nvPr/>
          </p:nvCxnSpPr>
          <p:spPr>
            <a:xfrm>
              <a:off x="4610295" y="1260203"/>
              <a:ext cx="954378" cy="267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0" name="Straight Connector 1149">
              <a:extLst>
                <a:ext uri="{FF2B5EF4-FFF2-40B4-BE49-F238E27FC236}">
                  <a16:creationId xmlns:a16="http://schemas.microsoft.com/office/drawing/2014/main" id="{DC03CDA6-9EE0-1FC6-63CB-241B3227526E}"/>
                </a:ext>
              </a:extLst>
            </p:cNvPr>
            <p:cNvCxnSpPr/>
            <p:nvPr/>
          </p:nvCxnSpPr>
          <p:spPr>
            <a:xfrm flipV="1">
              <a:off x="4761216" y="1803024"/>
              <a:ext cx="1045828" cy="153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768B9328-A4D5-754C-046F-63A2A6F41BAF}"/>
              </a:ext>
            </a:extLst>
          </p:cNvPr>
          <p:cNvSpPr txBox="1"/>
          <p:nvPr/>
        </p:nvSpPr>
        <p:spPr>
          <a:xfrm>
            <a:off x="8768008" y="1672639"/>
            <a:ext cx="3110135" cy="369332"/>
          </a:xfrm>
          <a:prstGeom prst="rect">
            <a:avLst/>
          </a:prstGeom>
          <a:noFill/>
        </p:spPr>
        <p:txBody>
          <a:bodyPr wrap="square" rtlCol="0">
            <a:spAutoFit/>
          </a:bodyPr>
          <a:lstStyle/>
          <a:p>
            <a:r>
              <a:rPr lang="en-US" b="1" i="1" dirty="0" err="1"/>
              <a:t>Nhiệt</a:t>
            </a:r>
            <a:r>
              <a:rPr lang="en-US" b="1" i="1" dirty="0"/>
              <a:t> </a:t>
            </a:r>
            <a:r>
              <a:rPr lang="en-US" b="1" i="1" dirty="0" err="1"/>
              <a:t>độ</a:t>
            </a:r>
            <a:r>
              <a:rPr lang="en-US" b="1" i="1" dirty="0"/>
              <a:t>: </a:t>
            </a:r>
            <a:r>
              <a:rPr lang="en-US" b="1" i="1" dirty="0">
                <a:solidFill>
                  <a:srgbClr val="202124"/>
                </a:solidFill>
                <a:effectLst/>
                <a:latin typeface="arial" panose="020B0604020202020204" pitchFamily="34" charset="0"/>
              </a:rPr>
              <a:t>25°C</a:t>
            </a:r>
            <a:endParaRPr lang="en-US" b="1" i="1" dirty="0"/>
          </a:p>
        </p:txBody>
      </p:sp>
      <p:pic>
        <p:nvPicPr>
          <p:cNvPr id="1154" name="Picture 4">
            <a:extLst>
              <a:ext uri="{FF2B5EF4-FFF2-40B4-BE49-F238E27FC236}">
                <a16:creationId xmlns:a16="http://schemas.microsoft.com/office/drawing/2014/main" id="{A0C4A1E0-262F-9A19-168A-723D07D55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2620" y="1260891"/>
            <a:ext cx="1074900" cy="12390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852B628-DC00-A7EA-8C0C-7246F09D984E}"/>
              </a:ext>
            </a:extLst>
          </p:cNvPr>
          <p:cNvGrpSpPr/>
          <p:nvPr/>
        </p:nvGrpSpPr>
        <p:grpSpPr>
          <a:xfrm>
            <a:off x="4038684" y="2491250"/>
            <a:ext cx="3600977" cy="1891209"/>
            <a:chOff x="4038684" y="2491250"/>
            <a:chExt cx="3600977" cy="1891209"/>
          </a:xfrm>
        </p:grpSpPr>
        <p:sp>
          <p:nvSpPr>
            <p:cNvPr id="4" name="Rectangle: Rounded Corners 3">
              <a:hlinkHover r:id="rId7" action="ppaction://hlinksldjump"/>
              <a:extLst>
                <a:ext uri="{FF2B5EF4-FFF2-40B4-BE49-F238E27FC236}">
                  <a16:creationId xmlns:a16="http://schemas.microsoft.com/office/drawing/2014/main" id="{67F247EB-B5CC-586D-2ECC-BA5AAF813853}"/>
                </a:ext>
              </a:extLst>
            </p:cNvPr>
            <p:cNvSpPr/>
            <p:nvPr/>
          </p:nvSpPr>
          <p:spPr>
            <a:xfrm>
              <a:off x="4038684" y="2523953"/>
              <a:ext cx="1734143"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Kim </a:t>
              </a:r>
              <a:r>
                <a:rPr lang="en-US" sz="1600" b="1" dirty="0" err="1">
                  <a:solidFill>
                    <a:schemeClr val="tx1"/>
                  </a:solidFill>
                  <a:latin typeface="Times New Roman" panose="02020603050405020304" pitchFamily="18" charset="0"/>
                  <a:cs typeface="Times New Roman" panose="02020603050405020304" pitchFamily="18" charset="0"/>
                </a:rPr>
                <a:t>loại</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hlinkHover r:id="rId8" action="ppaction://hlinksldjump"/>
              <a:extLst>
                <a:ext uri="{FF2B5EF4-FFF2-40B4-BE49-F238E27FC236}">
                  <a16:creationId xmlns:a16="http://schemas.microsoft.com/office/drawing/2014/main" id="{9E99B1DD-32F8-30D7-7088-F9CF85F5B0D9}"/>
                </a:ext>
              </a:extLst>
            </p:cNvPr>
            <p:cNvSpPr/>
            <p:nvPr/>
          </p:nvSpPr>
          <p:spPr>
            <a:xfrm rot="5400000">
              <a:off x="3494332" y="3541228"/>
              <a:ext cx="1408379" cy="27408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endParaRPr lang="en-US" sz="1600" b="1" dirty="0">
                <a:solidFill>
                  <a:schemeClr val="tx1"/>
                </a:solidFill>
              </a:endParaRPr>
            </a:p>
          </p:txBody>
        </p:sp>
        <p:sp>
          <p:nvSpPr>
            <p:cNvPr id="6" name="Rectangle: Rounded Corners 5">
              <a:hlinkHover r:id="rId9" action="ppaction://hlinksldjump"/>
              <a:extLst>
                <a:ext uri="{FF2B5EF4-FFF2-40B4-BE49-F238E27FC236}">
                  <a16:creationId xmlns:a16="http://schemas.microsoft.com/office/drawing/2014/main" id="{94D25F63-8CFB-6F19-2682-5B021FA20A1E}"/>
                </a:ext>
              </a:extLst>
            </p:cNvPr>
            <p:cNvSpPr/>
            <p:nvPr/>
          </p:nvSpPr>
          <p:spPr>
            <a:xfrm rot="5400000">
              <a:off x="3848601" y="3541228"/>
              <a:ext cx="1408379" cy="2740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Kiềm</a:t>
              </a:r>
              <a:r>
                <a:rPr lang="en-US" sz="1600" b="1" dirty="0">
                  <a:solidFill>
                    <a:schemeClr val="tx1"/>
                  </a:solidFill>
                </a:rPr>
                <a:t> </a:t>
              </a:r>
              <a:r>
                <a:rPr lang="en-US" sz="1600" b="1" dirty="0" err="1">
                  <a:solidFill>
                    <a:schemeClr val="tx1"/>
                  </a:solidFill>
                </a:rPr>
                <a:t>thổ</a:t>
              </a:r>
              <a:endParaRPr lang="en-US" sz="1600" b="1" dirty="0">
                <a:solidFill>
                  <a:schemeClr val="tx1"/>
                </a:solidFill>
              </a:endParaRPr>
            </a:p>
          </p:txBody>
        </p:sp>
        <p:sp>
          <p:nvSpPr>
            <p:cNvPr id="7" name="Rectangle: Rounded Corners 6">
              <a:hlinkHover r:id="rId10" action="ppaction://hlinksldjump"/>
              <a:extLst>
                <a:ext uri="{FF2B5EF4-FFF2-40B4-BE49-F238E27FC236}">
                  <a16:creationId xmlns:a16="http://schemas.microsoft.com/office/drawing/2014/main" id="{7295A51B-731E-BDBB-3971-76F88CE3AC4B}"/>
                </a:ext>
              </a:extLst>
            </p:cNvPr>
            <p:cNvSpPr/>
            <p:nvPr/>
          </p:nvSpPr>
          <p:spPr>
            <a:xfrm rot="5400000">
              <a:off x="4222108" y="3518097"/>
              <a:ext cx="1387037" cy="30882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8" name="Rectangle: Rounded Corners 7">
              <a:hlinkHover r:id="rId11" action="ppaction://hlinksldjump"/>
              <a:extLst>
                <a:ext uri="{FF2B5EF4-FFF2-40B4-BE49-F238E27FC236}">
                  <a16:creationId xmlns:a16="http://schemas.microsoft.com/office/drawing/2014/main" id="{FC9F2966-2677-B012-C1E1-90A8234FFDB0}"/>
                </a:ext>
              </a:extLst>
            </p:cNvPr>
            <p:cNvSpPr/>
            <p:nvPr/>
          </p:nvSpPr>
          <p:spPr>
            <a:xfrm rot="5400000">
              <a:off x="4721112" y="3366612"/>
              <a:ext cx="1430259" cy="60143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Sau </a:t>
              </a:r>
              <a:r>
                <a:rPr lang="en-US" sz="1600" b="1" dirty="0" err="1">
                  <a:solidFill>
                    <a:schemeClr val="tx1"/>
                  </a:solidFill>
                </a:rPr>
                <a:t>chuyển</a:t>
              </a:r>
              <a:r>
                <a:rPr lang="en-US" sz="1600" b="1" dirty="0">
                  <a:solidFill>
                    <a:schemeClr val="tx1"/>
                  </a:solidFill>
                </a:rPr>
                <a:t> </a:t>
              </a:r>
              <a:r>
                <a:rPr lang="en-US" sz="1600" b="1" dirty="0" err="1">
                  <a:solidFill>
                    <a:schemeClr val="tx1"/>
                  </a:solidFill>
                </a:rPr>
                <a:t>tiếp</a:t>
              </a:r>
              <a:endParaRPr lang="en-US" sz="1600" b="1" dirty="0">
                <a:solidFill>
                  <a:schemeClr val="tx1"/>
                </a:solidFill>
              </a:endParaRPr>
            </a:p>
          </p:txBody>
        </p:sp>
        <p:sp>
          <p:nvSpPr>
            <p:cNvPr id="9" name="Rectangle: Rounded Corners 8">
              <a:hlinkHover r:id="rId12" action="ppaction://hlinksldjump"/>
              <a:extLst>
                <a:ext uri="{FF2B5EF4-FFF2-40B4-BE49-F238E27FC236}">
                  <a16:creationId xmlns:a16="http://schemas.microsoft.com/office/drawing/2014/main" id="{252863E5-29D8-94D4-33ED-4F238D098E16}"/>
                </a:ext>
              </a:extLst>
            </p:cNvPr>
            <p:cNvSpPr/>
            <p:nvPr/>
          </p:nvSpPr>
          <p:spPr>
            <a:xfrm rot="5400000">
              <a:off x="5074867" y="3223427"/>
              <a:ext cx="1869870"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Á </a:t>
              </a:r>
              <a:r>
                <a:rPr lang="en-US" sz="1600" b="1" dirty="0" err="1">
                  <a:solidFill>
                    <a:schemeClr val="tx1"/>
                  </a:solidFill>
                </a:rPr>
                <a:t>kim</a:t>
              </a:r>
              <a:endParaRPr lang="en-US" sz="1600" b="1" dirty="0">
                <a:solidFill>
                  <a:schemeClr val="tx1"/>
                </a:solidFill>
              </a:endParaRPr>
            </a:p>
          </p:txBody>
        </p:sp>
        <p:sp>
          <p:nvSpPr>
            <p:cNvPr id="10" name="Rectangle: Rounded Corners 9">
              <a:hlinkHover r:id="rId13" action="ppaction://hlinksldjump"/>
              <a:extLst>
                <a:ext uri="{FF2B5EF4-FFF2-40B4-BE49-F238E27FC236}">
                  <a16:creationId xmlns:a16="http://schemas.microsoft.com/office/drawing/2014/main" id="{59A04A64-318F-86F2-DF86-BF57C8903DA0}"/>
                </a:ext>
              </a:extLst>
            </p:cNvPr>
            <p:cNvSpPr/>
            <p:nvPr/>
          </p:nvSpPr>
          <p:spPr>
            <a:xfrm>
              <a:off x="6262980" y="2512588"/>
              <a:ext cx="1376681" cy="40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Phi </a:t>
              </a:r>
              <a:r>
                <a:rPr lang="en-US" sz="1600" b="1" dirty="0" err="1">
                  <a:solidFill>
                    <a:schemeClr val="tx1"/>
                  </a:solidFill>
                  <a:latin typeface="Times New Roman" panose="02020603050405020304" pitchFamily="18" charset="0"/>
                  <a:cs typeface="Times New Roman" panose="02020603050405020304" pitchFamily="18" charset="0"/>
                </a:rPr>
                <a:t>kim</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hlinkHover r:id="rId5" action="ppaction://hlinksldjump"/>
              <a:extLst>
                <a:ext uri="{FF2B5EF4-FFF2-40B4-BE49-F238E27FC236}">
                  <a16:creationId xmlns:a16="http://schemas.microsoft.com/office/drawing/2014/main" id="{26C46EA0-9F31-9FEA-3674-5F7FF8E8CDA6}"/>
                </a:ext>
              </a:extLst>
            </p:cNvPr>
            <p:cNvSpPr/>
            <p:nvPr/>
          </p:nvSpPr>
          <p:spPr>
            <a:xfrm rot="5400000">
              <a:off x="5793184" y="3456566"/>
              <a:ext cx="1376681" cy="405514"/>
            </a:xfrm>
            <a:prstGeom prst="roundRect">
              <a:avLst/>
            </a:prstGeom>
            <a:solidFill>
              <a:srgbClr val="E55DAE"/>
            </a:solidFill>
            <a:ln>
              <a:solidFill>
                <a:srgbClr val="E1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Phi </a:t>
              </a:r>
              <a:r>
                <a:rPr lang="en-US" sz="1600" b="1" dirty="0" err="1">
                  <a:solidFill>
                    <a:schemeClr val="tx1"/>
                  </a:solidFill>
                </a:rPr>
                <a:t>kim</a:t>
              </a:r>
              <a:endParaRPr lang="en-US" sz="1600" b="1" dirty="0">
                <a:solidFill>
                  <a:schemeClr val="tx1"/>
                </a:solidFill>
              </a:endParaRPr>
            </a:p>
          </p:txBody>
        </p:sp>
        <p:sp>
          <p:nvSpPr>
            <p:cNvPr id="12" name="Rectangle: Rounded Corners 11">
              <a:hlinkHover r:id="rId14" action="ppaction://hlinksldjump"/>
              <a:extLst>
                <a:ext uri="{FF2B5EF4-FFF2-40B4-BE49-F238E27FC236}">
                  <a16:creationId xmlns:a16="http://schemas.microsoft.com/office/drawing/2014/main" id="{97C899B3-DD41-52D6-A43A-85F8E733E5A5}"/>
                </a:ext>
              </a:extLst>
            </p:cNvPr>
            <p:cNvSpPr/>
            <p:nvPr/>
          </p:nvSpPr>
          <p:spPr>
            <a:xfrm rot="5400000">
              <a:off x="6256716" y="3432767"/>
              <a:ext cx="1376682" cy="45311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Halogen</a:t>
              </a:r>
            </a:p>
          </p:txBody>
        </p:sp>
        <p:sp>
          <p:nvSpPr>
            <p:cNvPr id="13" name="Rectangle: Rounded Corners 12">
              <a:hlinkHover r:id="rId15" action="ppaction://hlinksldjump"/>
              <a:extLst>
                <a:ext uri="{FF2B5EF4-FFF2-40B4-BE49-F238E27FC236}">
                  <a16:creationId xmlns:a16="http://schemas.microsoft.com/office/drawing/2014/main" id="{DF48E15D-73DB-0049-F9F8-7BDF7E7D7A1E}"/>
                </a:ext>
              </a:extLst>
            </p:cNvPr>
            <p:cNvSpPr/>
            <p:nvPr/>
          </p:nvSpPr>
          <p:spPr>
            <a:xfrm rot="5400000">
              <a:off x="6728859" y="3459226"/>
              <a:ext cx="1376683" cy="4001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Khí</a:t>
              </a:r>
              <a:r>
                <a:rPr lang="en-US" sz="1600" b="1" dirty="0">
                  <a:solidFill>
                    <a:schemeClr val="tx1"/>
                  </a:solidFill>
                </a:rPr>
                <a:t> </a:t>
              </a:r>
              <a:r>
                <a:rPr lang="en-US" sz="1600" b="1" dirty="0" err="1">
                  <a:solidFill>
                    <a:schemeClr val="tx1"/>
                  </a:solidFill>
                </a:rPr>
                <a:t>hiếm</a:t>
              </a:r>
              <a:endParaRPr lang="en-US" sz="1600" b="1" dirty="0">
                <a:solidFill>
                  <a:schemeClr val="tx1"/>
                </a:solidFill>
              </a:endParaRPr>
            </a:p>
          </p:txBody>
        </p:sp>
      </p:grpSp>
    </p:spTree>
    <p:extLst>
      <p:ext uri="{BB962C8B-B14F-4D97-AF65-F5344CB8AC3E}">
        <p14:creationId xmlns:p14="http://schemas.microsoft.com/office/powerpoint/2010/main" val="1067631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p159:morph option="byObject"/>
      </p:transition>
    </mc:Choice>
    <mc:Fallback>
      <p:transition advClick="0">
        <p:fade/>
      </p:transition>
    </mc:Fallback>
  </mc:AlternateContent>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2377</TotalTime>
  <Words>4984</Words>
  <Application>Microsoft Office PowerPoint</Application>
  <PresentationFormat>Widescreen</PresentationFormat>
  <Paragraphs>3052</Paragraphs>
  <Slides>73</Slides>
  <Notes>40</Notes>
  <HiddenSlides>72</HiddenSlides>
  <MMClips>0</MMClips>
  <ScaleCrop>false</ScaleCrop>
  <HeadingPairs>
    <vt:vector size="8" baseType="variant">
      <vt:variant>
        <vt:lpstr>Fonts Used</vt:lpstr>
      </vt:variant>
      <vt:variant>
        <vt:i4>10</vt:i4>
      </vt:variant>
      <vt:variant>
        <vt:lpstr>Theme</vt:lpstr>
      </vt:variant>
      <vt:variant>
        <vt:i4>2</vt:i4>
      </vt:variant>
      <vt:variant>
        <vt:lpstr>Slide Titles</vt:lpstr>
      </vt:variant>
      <vt:variant>
        <vt:i4>73</vt:i4>
      </vt:variant>
      <vt:variant>
        <vt:lpstr>Custom Shows</vt:lpstr>
      </vt:variant>
      <vt:variant>
        <vt:i4>1</vt:i4>
      </vt:variant>
    </vt:vector>
  </HeadingPairs>
  <TitlesOfParts>
    <vt:vector size="86" baseType="lpstr">
      <vt:lpstr>Amatic SC</vt:lpstr>
      <vt:lpstr>Arial</vt:lpstr>
      <vt:lpstr>Arial</vt:lpstr>
      <vt:lpstr>Calibri</vt:lpstr>
      <vt:lpstr>Garamond</vt:lpstr>
      <vt:lpstr>Pontano Sans</vt:lpstr>
      <vt:lpstr>Proxima Nova</vt:lpstr>
      <vt:lpstr>Proxima Nova Semibold</vt:lpstr>
      <vt:lpstr>Roboto Medium</vt:lpstr>
      <vt:lpstr>Times New Roman</vt:lpstr>
      <vt:lpstr>Slidesgo Final Pages</vt:lpstr>
      <vt:lpstr>Office Theme</vt:lpstr>
      <vt:lpstr>KÍCH THƯỚC</vt:lpstr>
      <vt:lpstr>THE PERIODIC TABLE OF THE ELEMENTS  </vt:lpstr>
      <vt:lpstr>BẢNG TUẦN HOÀN</vt:lpstr>
      <vt:lpstr>PowerPoint Presentation</vt:lpstr>
      <vt:lpstr>ONMOUSE</vt:lpstr>
      <vt:lpstr>Onmouse: Phi KIM</vt:lpstr>
      <vt:lpstr>PowerPoint Presentation</vt:lpstr>
      <vt:lpstr>Onmouse: Phi kim thông thường</vt:lpstr>
      <vt:lpstr>PowerPoint Presentation</vt:lpstr>
      <vt:lpstr>Onmouse: Phi kim HALOGEN</vt:lpstr>
      <vt:lpstr>PowerPoint Presentation</vt:lpstr>
      <vt:lpstr>Onmouse: Phi kim KHÍ HIẾM</vt:lpstr>
      <vt:lpstr>PowerPoint Presentation</vt:lpstr>
      <vt:lpstr>Onmouse: kim loại</vt:lpstr>
      <vt:lpstr>PowerPoint Presentation</vt:lpstr>
      <vt:lpstr>Onmouse: KIM LOẠI KIỀM</vt:lpstr>
      <vt:lpstr>PowerPoint Presentation</vt:lpstr>
      <vt:lpstr>Onmouse: KIM LOẠI KIỀM THỔ</vt:lpstr>
      <vt:lpstr>PowerPoint Presentation</vt:lpstr>
      <vt:lpstr>Onmouse: KIM LOẠI CHUYỂN TIẾP</vt:lpstr>
      <vt:lpstr>PowerPoint Presentation</vt:lpstr>
      <vt:lpstr>Onmouse: KIM LOẠI SAU CHUYỂN TIẾP</vt:lpstr>
      <vt:lpstr>PowerPoint Presentation</vt:lpstr>
      <vt:lpstr>Onmouse: Á KIM</vt:lpstr>
      <vt:lpstr>PowerPoint Presentation</vt:lpstr>
      <vt:lpstr>Onmouse: LOẠI CHẤT</vt:lpstr>
      <vt:lpstr>Onmouse: RẮN</vt:lpstr>
      <vt:lpstr>PowerPoint Presentation</vt:lpstr>
      <vt:lpstr>Onmouse: LỎNG</vt:lpstr>
      <vt:lpstr>PowerPoint Presentation</vt:lpstr>
      <vt:lpstr>Onmouse: KHÍ</vt:lpstr>
      <vt:lpstr>PowerPoint Presentation</vt:lpstr>
      <vt:lpstr>ONCLICK: NGUYÊN TỐ</vt:lpstr>
      <vt:lpstr>KHNT. Tên nguyên tố</vt:lpstr>
      <vt:lpstr>1. Hydrogen</vt:lpstr>
      <vt:lpstr>PowerPoint Presentation</vt:lpstr>
      <vt:lpstr>PowerPoint Presentation</vt:lpstr>
      <vt:lpstr>THE SLIDE TITLE GOES HERE!</vt:lpstr>
      <vt:lpstr>MAYBE YOU NEED TO DIVIDE THE CONTENT</vt:lpstr>
      <vt:lpstr>YOU CAN USE THREE COLUMNS, WHY NOT?</vt:lpstr>
      <vt:lpstr>A PICTURE ALWAYS REINFORCES THE CONCEPT</vt:lpstr>
      <vt:lpstr>THIS IS A MAP</vt:lpstr>
      <vt:lpstr>CHEMICAL REACTION SPEED</vt:lpstr>
      <vt:lpstr>INFOGRAPHICS MAKE YOUR IDEA UNDERSTANDABLE…</vt:lpstr>
      <vt:lpstr>CHANGES INVOLVED IN CHEMICAL REACTION</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Premium infographics</vt:lpstr>
      <vt:lpstr>Premium infographics</vt:lpstr>
      <vt:lpstr>Premium Icons</vt:lpstr>
      <vt:lpstr>Premium Icons</vt:lpstr>
      <vt:lpstr>Premium Icons</vt:lpstr>
      <vt:lpstr>Premium Icons</vt:lpstr>
      <vt:lpstr>Premium Icons</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ANIMATED CHEMISTRY LESSON</dc:title>
  <cp:lastModifiedBy>Mr.Ninja Solo</cp:lastModifiedBy>
  <cp:revision>7</cp:revision>
  <dcterms:created xsi:type="dcterms:W3CDTF">2021-10-12T08:06:43Z</dcterms:created>
  <dcterms:modified xsi:type="dcterms:W3CDTF">2023-10-14T11:29:15Z</dcterms:modified>
  <cp:contentStatus/>
</cp:coreProperties>
</file>